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91" r:id="rId2"/>
    <p:sldMasterId id="2147483804" r:id="rId3"/>
    <p:sldMasterId id="2147483816" r:id="rId4"/>
    <p:sldMasterId id="2147483828" r:id="rId5"/>
    <p:sldMasterId id="2147483840" r:id="rId6"/>
    <p:sldMasterId id="2147483918" r:id="rId7"/>
    <p:sldMasterId id="2147483930" r:id="rId8"/>
    <p:sldMasterId id="2147483943" r:id="rId9"/>
  </p:sldMasterIdLst>
  <p:notesMasterIdLst>
    <p:notesMasterId r:id="rId53"/>
  </p:notesMasterIdLst>
  <p:sldIdLst>
    <p:sldId id="2959" r:id="rId10"/>
    <p:sldId id="256" r:id="rId11"/>
    <p:sldId id="2961" r:id="rId12"/>
    <p:sldId id="2911" r:id="rId13"/>
    <p:sldId id="257" r:id="rId14"/>
    <p:sldId id="2834" r:id="rId15"/>
    <p:sldId id="2936" r:id="rId16"/>
    <p:sldId id="2924" r:id="rId17"/>
    <p:sldId id="2837" r:id="rId18"/>
    <p:sldId id="2838" r:id="rId19"/>
    <p:sldId id="2937" r:id="rId20"/>
    <p:sldId id="2891" r:id="rId21"/>
    <p:sldId id="2874" r:id="rId22"/>
    <p:sldId id="2866" r:id="rId23"/>
    <p:sldId id="2861" r:id="rId24"/>
    <p:sldId id="479" r:id="rId25"/>
    <p:sldId id="2862" r:id="rId26"/>
    <p:sldId id="2854" r:id="rId27"/>
    <p:sldId id="272" r:id="rId28"/>
    <p:sldId id="338" r:id="rId29"/>
    <p:sldId id="2951" r:id="rId30"/>
    <p:sldId id="493" r:id="rId31"/>
    <p:sldId id="2965" r:id="rId32"/>
    <p:sldId id="2930" r:id="rId33"/>
    <p:sldId id="2954" r:id="rId34"/>
    <p:sldId id="2966" r:id="rId35"/>
    <p:sldId id="261" r:id="rId36"/>
    <p:sldId id="2929" r:id="rId37"/>
    <p:sldId id="2955" r:id="rId38"/>
    <p:sldId id="2852" r:id="rId39"/>
    <p:sldId id="2945" r:id="rId40"/>
    <p:sldId id="2875" r:id="rId41"/>
    <p:sldId id="2851" r:id="rId42"/>
    <p:sldId id="2845" r:id="rId43"/>
    <p:sldId id="2956" r:id="rId44"/>
    <p:sldId id="2843" r:id="rId45"/>
    <p:sldId id="2953" r:id="rId46"/>
    <p:sldId id="2824" r:id="rId47"/>
    <p:sldId id="2864" r:id="rId48"/>
    <p:sldId id="2928" r:id="rId49"/>
    <p:sldId id="2964" r:id="rId50"/>
    <p:sldId id="2815" r:id="rId51"/>
    <p:sldId id="2853" r:id="rId5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79377" autoAdjust="0"/>
  </p:normalViewPr>
  <p:slideViewPr>
    <p:cSldViewPr snapToGrid="0">
      <p:cViewPr varScale="1">
        <p:scale>
          <a:sx n="88" d="100"/>
          <a:sy n="88" d="100"/>
        </p:scale>
        <p:origin x="1470" y="78"/>
      </p:cViewPr>
      <p:guideLst/>
    </p:cSldViewPr>
  </p:slideViewPr>
  <p:notesTextViewPr>
    <p:cViewPr>
      <p:scale>
        <a:sx n="150" d="100"/>
        <a:sy n="150" d="100"/>
      </p:scale>
      <p:origin x="0" y="0"/>
    </p:cViewPr>
  </p:notesTextViewPr>
  <p:sorterViewPr>
    <p:cViewPr varScale="1">
      <p:scale>
        <a:sx n="1" d="1"/>
        <a:sy n="1" d="1"/>
      </p:scale>
      <p:origin x="0" y="-222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ympia Duhart" userId="9acd214c-cfcb-4d26-b373-25b61e9d99d3" providerId="ADAL" clId="{E9237C00-DEC3-4C9B-8A95-D2831E5D9A33}"/>
    <pc:docChg chg="custSel delSld modSld">
      <pc:chgData name="Olympia Duhart" userId="9acd214c-cfcb-4d26-b373-25b61e9d99d3" providerId="ADAL" clId="{E9237C00-DEC3-4C9B-8A95-D2831E5D9A33}" dt="2024-06-12T21:42:18.090" v="173" actId="20577"/>
      <pc:docMkLst>
        <pc:docMk/>
      </pc:docMkLst>
      <pc:sldChg chg="modNotesTx">
        <pc:chgData name="Olympia Duhart" userId="9acd214c-cfcb-4d26-b373-25b61e9d99d3" providerId="ADAL" clId="{E9237C00-DEC3-4C9B-8A95-D2831E5D9A33}" dt="2024-06-12T19:55:39.358" v="41" actId="20577"/>
        <pc:sldMkLst>
          <pc:docMk/>
          <pc:sldMk cId="443299483" sldId="256"/>
        </pc:sldMkLst>
      </pc:sldChg>
      <pc:sldChg chg="modNotesTx">
        <pc:chgData name="Olympia Duhart" userId="9acd214c-cfcb-4d26-b373-25b61e9d99d3" providerId="ADAL" clId="{E9237C00-DEC3-4C9B-8A95-D2831E5D9A33}" dt="2024-06-12T21:41:40.320" v="56" actId="20577"/>
        <pc:sldMkLst>
          <pc:docMk/>
          <pc:sldMk cId="2156625273" sldId="479"/>
        </pc:sldMkLst>
      </pc:sldChg>
      <pc:sldChg chg="modNotesTx">
        <pc:chgData name="Olympia Duhart" userId="9acd214c-cfcb-4d26-b373-25b61e9d99d3" providerId="ADAL" clId="{E9237C00-DEC3-4C9B-8A95-D2831E5D9A33}" dt="2024-06-12T19:56:06.968" v="43" actId="20577"/>
        <pc:sldMkLst>
          <pc:docMk/>
          <pc:sldMk cId="1197966737" sldId="2891"/>
        </pc:sldMkLst>
      </pc:sldChg>
      <pc:sldChg chg="modNotesTx">
        <pc:chgData name="Olympia Duhart" userId="9acd214c-cfcb-4d26-b373-25b61e9d99d3" providerId="ADAL" clId="{E9237C00-DEC3-4C9B-8A95-D2831E5D9A33}" dt="2024-06-12T19:55:34.539" v="40" actId="20577"/>
        <pc:sldMkLst>
          <pc:docMk/>
          <pc:sldMk cId="1400833547" sldId="2959"/>
        </pc:sldMkLst>
      </pc:sldChg>
      <pc:sldChg chg="del">
        <pc:chgData name="Olympia Duhart" userId="9acd214c-cfcb-4d26-b373-25b61e9d99d3" providerId="ADAL" clId="{E9237C00-DEC3-4C9B-8A95-D2831E5D9A33}" dt="2024-06-07T12:48:15.878" v="0" actId="47"/>
        <pc:sldMkLst>
          <pc:docMk/>
          <pc:sldMk cId="837717887" sldId="2960"/>
        </pc:sldMkLst>
      </pc:sldChg>
      <pc:sldChg chg="modNotesTx">
        <pc:chgData name="Olympia Duhart" userId="9acd214c-cfcb-4d26-b373-25b61e9d99d3" providerId="ADAL" clId="{E9237C00-DEC3-4C9B-8A95-D2831E5D9A33}" dt="2024-06-12T21:42:18.090" v="173" actId="20577"/>
        <pc:sldMkLst>
          <pc:docMk/>
          <pc:sldMk cId="383487756" sldId="29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950D7-7CF5-47B0-8E23-0FE9D5B88BE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7B95D2A-67A4-40A5-97DD-A538A9FE64BA}">
      <dgm:prSet/>
      <dgm:spPr/>
      <dgm:t>
        <a:bodyPr/>
        <a:lstStyle/>
        <a:p>
          <a:r>
            <a:rPr lang="en-US" dirty="0"/>
            <a:t>Literature Summary</a:t>
          </a:r>
        </a:p>
      </dgm:t>
    </dgm:pt>
    <dgm:pt modelId="{CD37A485-C964-4910-8C22-D76FBD705EEF}" type="parTrans" cxnId="{81ED393E-BB4F-42F3-AC7F-416FC44E648A}">
      <dgm:prSet/>
      <dgm:spPr/>
      <dgm:t>
        <a:bodyPr/>
        <a:lstStyle/>
        <a:p>
          <a:endParaRPr lang="en-US"/>
        </a:p>
      </dgm:t>
    </dgm:pt>
    <dgm:pt modelId="{3B48DE8F-09D7-4084-983E-091C2CA26662}" type="sibTrans" cxnId="{81ED393E-BB4F-42F3-AC7F-416FC44E648A}">
      <dgm:prSet/>
      <dgm:spPr/>
      <dgm:t>
        <a:bodyPr/>
        <a:lstStyle/>
        <a:p>
          <a:endParaRPr lang="en-US"/>
        </a:p>
      </dgm:t>
    </dgm:pt>
    <dgm:pt modelId="{35E30196-E38E-4EE3-A155-A48D4E9CF573}">
      <dgm:prSet/>
      <dgm:spPr/>
      <dgm:t>
        <a:bodyPr/>
        <a:lstStyle/>
        <a:p>
          <a:r>
            <a:rPr lang="en-US"/>
            <a:t>Brainstorming Activity</a:t>
          </a:r>
        </a:p>
      </dgm:t>
    </dgm:pt>
    <dgm:pt modelId="{D3223C33-E223-4274-BA8A-02D1BB5CC91D}" type="parTrans" cxnId="{4C631A48-13E0-4F1F-8570-C9DDE1668B20}">
      <dgm:prSet/>
      <dgm:spPr/>
      <dgm:t>
        <a:bodyPr/>
        <a:lstStyle/>
        <a:p>
          <a:endParaRPr lang="en-US"/>
        </a:p>
      </dgm:t>
    </dgm:pt>
    <dgm:pt modelId="{EF285917-74B8-46C0-A6AE-5B533671C86F}" type="sibTrans" cxnId="{4C631A48-13E0-4F1F-8570-C9DDE1668B20}">
      <dgm:prSet/>
      <dgm:spPr/>
      <dgm:t>
        <a:bodyPr/>
        <a:lstStyle/>
        <a:p>
          <a:endParaRPr lang="en-US"/>
        </a:p>
      </dgm:t>
    </dgm:pt>
    <dgm:pt modelId="{6D2CC061-BEFC-4EF8-956D-993CDA09C407}">
      <dgm:prSet/>
      <dgm:spPr/>
      <dgm:t>
        <a:bodyPr/>
        <a:lstStyle/>
        <a:p>
          <a:r>
            <a:rPr lang="en-US"/>
            <a:t>Questions and Answers</a:t>
          </a:r>
        </a:p>
      </dgm:t>
    </dgm:pt>
    <dgm:pt modelId="{C1CC7E17-3B66-49A4-8010-AE37D5F571A0}" type="parTrans" cxnId="{B0C04118-9B7A-4758-AA71-BABF28647EAB}">
      <dgm:prSet/>
      <dgm:spPr/>
      <dgm:t>
        <a:bodyPr/>
        <a:lstStyle/>
        <a:p>
          <a:endParaRPr lang="en-US"/>
        </a:p>
      </dgm:t>
    </dgm:pt>
    <dgm:pt modelId="{E9A0B950-F491-43F7-B920-E7E23E2286CB}" type="sibTrans" cxnId="{B0C04118-9B7A-4758-AA71-BABF28647EAB}">
      <dgm:prSet/>
      <dgm:spPr/>
      <dgm:t>
        <a:bodyPr/>
        <a:lstStyle/>
        <a:p>
          <a:endParaRPr lang="en-US"/>
        </a:p>
      </dgm:t>
    </dgm:pt>
    <dgm:pt modelId="{B2100A78-2DF6-4A27-9AD0-7B6A40A12677}">
      <dgm:prSet/>
      <dgm:spPr/>
      <dgm:t>
        <a:bodyPr/>
        <a:lstStyle/>
        <a:p>
          <a:r>
            <a:rPr lang="en-US" dirty="0"/>
            <a:t>Creating a Culture of Caring</a:t>
          </a:r>
        </a:p>
      </dgm:t>
    </dgm:pt>
    <dgm:pt modelId="{638AD1C4-77CF-49EF-8BC6-0B1413C0544D}" type="parTrans" cxnId="{95FF1635-201C-4983-81BD-472F37874BCF}">
      <dgm:prSet/>
      <dgm:spPr/>
      <dgm:t>
        <a:bodyPr/>
        <a:lstStyle/>
        <a:p>
          <a:endParaRPr lang="en-US"/>
        </a:p>
      </dgm:t>
    </dgm:pt>
    <dgm:pt modelId="{20879B31-910B-4A9B-9885-A601A5CF9E6A}" type="sibTrans" cxnId="{95FF1635-201C-4983-81BD-472F37874BCF}">
      <dgm:prSet/>
      <dgm:spPr/>
      <dgm:t>
        <a:bodyPr/>
        <a:lstStyle/>
        <a:p>
          <a:endParaRPr lang="en-US"/>
        </a:p>
      </dgm:t>
    </dgm:pt>
    <dgm:pt modelId="{9B7A08B1-805E-40FF-A5DB-4ED11FC434AF}" type="pres">
      <dgm:prSet presAssocID="{5D7950D7-7CF5-47B0-8E23-0FE9D5B88BE1}" presName="linear" presStyleCnt="0">
        <dgm:presLayoutVars>
          <dgm:animLvl val="lvl"/>
          <dgm:resizeHandles val="exact"/>
        </dgm:presLayoutVars>
      </dgm:prSet>
      <dgm:spPr/>
    </dgm:pt>
    <dgm:pt modelId="{1A158B6D-DDD5-4BAA-81B4-1C1084568862}" type="pres">
      <dgm:prSet presAssocID="{B7B95D2A-67A4-40A5-97DD-A538A9FE64BA}" presName="parentText" presStyleLbl="node1" presStyleIdx="0" presStyleCnt="4">
        <dgm:presLayoutVars>
          <dgm:chMax val="0"/>
          <dgm:bulletEnabled val="1"/>
        </dgm:presLayoutVars>
      </dgm:prSet>
      <dgm:spPr/>
    </dgm:pt>
    <dgm:pt modelId="{8603639F-E668-4FAE-9429-E4A7416483C1}" type="pres">
      <dgm:prSet presAssocID="{3B48DE8F-09D7-4084-983E-091C2CA26662}" presName="spacer" presStyleCnt="0"/>
      <dgm:spPr/>
    </dgm:pt>
    <dgm:pt modelId="{EF514835-6C8F-4931-B717-EF04F204E045}" type="pres">
      <dgm:prSet presAssocID="{B2100A78-2DF6-4A27-9AD0-7B6A40A12677}" presName="parentText" presStyleLbl="node1" presStyleIdx="1" presStyleCnt="4">
        <dgm:presLayoutVars>
          <dgm:chMax val="0"/>
          <dgm:bulletEnabled val="1"/>
        </dgm:presLayoutVars>
      </dgm:prSet>
      <dgm:spPr/>
    </dgm:pt>
    <dgm:pt modelId="{1EB37635-112C-4BB1-A0F7-EE32F45B74F8}" type="pres">
      <dgm:prSet presAssocID="{20879B31-910B-4A9B-9885-A601A5CF9E6A}" presName="spacer" presStyleCnt="0"/>
      <dgm:spPr/>
    </dgm:pt>
    <dgm:pt modelId="{7C359A16-D289-402A-A8AF-DE76DA715996}" type="pres">
      <dgm:prSet presAssocID="{35E30196-E38E-4EE3-A155-A48D4E9CF573}" presName="parentText" presStyleLbl="node1" presStyleIdx="2" presStyleCnt="4">
        <dgm:presLayoutVars>
          <dgm:chMax val="0"/>
          <dgm:bulletEnabled val="1"/>
        </dgm:presLayoutVars>
      </dgm:prSet>
      <dgm:spPr/>
    </dgm:pt>
    <dgm:pt modelId="{F7F0E035-D34F-4E30-A8B3-091AEF823A8C}" type="pres">
      <dgm:prSet presAssocID="{EF285917-74B8-46C0-A6AE-5B533671C86F}" presName="spacer" presStyleCnt="0"/>
      <dgm:spPr/>
    </dgm:pt>
    <dgm:pt modelId="{53A9A4A3-DDB6-44A4-9786-DA06569306BA}" type="pres">
      <dgm:prSet presAssocID="{6D2CC061-BEFC-4EF8-956D-993CDA09C407}" presName="parentText" presStyleLbl="node1" presStyleIdx="3" presStyleCnt="4">
        <dgm:presLayoutVars>
          <dgm:chMax val="0"/>
          <dgm:bulletEnabled val="1"/>
        </dgm:presLayoutVars>
      </dgm:prSet>
      <dgm:spPr/>
    </dgm:pt>
  </dgm:ptLst>
  <dgm:cxnLst>
    <dgm:cxn modelId="{B0C04118-9B7A-4758-AA71-BABF28647EAB}" srcId="{5D7950D7-7CF5-47B0-8E23-0FE9D5B88BE1}" destId="{6D2CC061-BEFC-4EF8-956D-993CDA09C407}" srcOrd="3" destOrd="0" parTransId="{C1CC7E17-3B66-49A4-8010-AE37D5F571A0}" sibTransId="{E9A0B950-F491-43F7-B920-E7E23E2286CB}"/>
    <dgm:cxn modelId="{95FF1635-201C-4983-81BD-472F37874BCF}" srcId="{5D7950D7-7CF5-47B0-8E23-0FE9D5B88BE1}" destId="{B2100A78-2DF6-4A27-9AD0-7B6A40A12677}" srcOrd="1" destOrd="0" parTransId="{638AD1C4-77CF-49EF-8BC6-0B1413C0544D}" sibTransId="{20879B31-910B-4A9B-9885-A601A5CF9E6A}"/>
    <dgm:cxn modelId="{81ED393E-BB4F-42F3-AC7F-416FC44E648A}" srcId="{5D7950D7-7CF5-47B0-8E23-0FE9D5B88BE1}" destId="{B7B95D2A-67A4-40A5-97DD-A538A9FE64BA}" srcOrd="0" destOrd="0" parTransId="{CD37A485-C964-4910-8C22-D76FBD705EEF}" sibTransId="{3B48DE8F-09D7-4084-983E-091C2CA26662}"/>
    <dgm:cxn modelId="{4C631A48-13E0-4F1F-8570-C9DDE1668B20}" srcId="{5D7950D7-7CF5-47B0-8E23-0FE9D5B88BE1}" destId="{35E30196-E38E-4EE3-A155-A48D4E9CF573}" srcOrd="2" destOrd="0" parTransId="{D3223C33-E223-4274-BA8A-02D1BB5CC91D}" sibTransId="{EF285917-74B8-46C0-A6AE-5B533671C86F}"/>
    <dgm:cxn modelId="{CC86E296-4B04-4019-88D2-9534FDAA0A97}" type="presOf" srcId="{5D7950D7-7CF5-47B0-8E23-0FE9D5B88BE1}" destId="{9B7A08B1-805E-40FF-A5DB-4ED11FC434AF}" srcOrd="0" destOrd="0" presId="urn:microsoft.com/office/officeart/2005/8/layout/vList2"/>
    <dgm:cxn modelId="{A03909C7-F430-48DE-8487-55E3F71796D3}" type="presOf" srcId="{B2100A78-2DF6-4A27-9AD0-7B6A40A12677}" destId="{EF514835-6C8F-4931-B717-EF04F204E045}" srcOrd="0" destOrd="0" presId="urn:microsoft.com/office/officeart/2005/8/layout/vList2"/>
    <dgm:cxn modelId="{38B452D6-6A92-4929-B5DE-20FA3C1139F3}" type="presOf" srcId="{B7B95D2A-67A4-40A5-97DD-A538A9FE64BA}" destId="{1A158B6D-DDD5-4BAA-81B4-1C1084568862}" srcOrd="0" destOrd="0" presId="urn:microsoft.com/office/officeart/2005/8/layout/vList2"/>
    <dgm:cxn modelId="{A7A083DB-D214-4033-85FA-E2AE1857D879}" type="presOf" srcId="{6D2CC061-BEFC-4EF8-956D-993CDA09C407}" destId="{53A9A4A3-DDB6-44A4-9786-DA06569306BA}" srcOrd="0" destOrd="0" presId="urn:microsoft.com/office/officeart/2005/8/layout/vList2"/>
    <dgm:cxn modelId="{551EB7E4-239E-4FB4-A2E3-C4C754BB4D83}" type="presOf" srcId="{35E30196-E38E-4EE3-A155-A48D4E9CF573}" destId="{7C359A16-D289-402A-A8AF-DE76DA715996}" srcOrd="0" destOrd="0" presId="urn:microsoft.com/office/officeart/2005/8/layout/vList2"/>
    <dgm:cxn modelId="{6435F6C5-8360-4CB8-9730-92C3D4F49F9D}" type="presParOf" srcId="{9B7A08B1-805E-40FF-A5DB-4ED11FC434AF}" destId="{1A158B6D-DDD5-4BAA-81B4-1C1084568862}" srcOrd="0" destOrd="0" presId="urn:microsoft.com/office/officeart/2005/8/layout/vList2"/>
    <dgm:cxn modelId="{8B6AA90F-8FF7-46BD-A547-43BE1D439E99}" type="presParOf" srcId="{9B7A08B1-805E-40FF-A5DB-4ED11FC434AF}" destId="{8603639F-E668-4FAE-9429-E4A7416483C1}" srcOrd="1" destOrd="0" presId="urn:microsoft.com/office/officeart/2005/8/layout/vList2"/>
    <dgm:cxn modelId="{A02E95C0-334E-452C-B0E2-74010EB81FFA}" type="presParOf" srcId="{9B7A08B1-805E-40FF-A5DB-4ED11FC434AF}" destId="{EF514835-6C8F-4931-B717-EF04F204E045}" srcOrd="2" destOrd="0" presId="urn:microsoft.com/office/officeart/2005/8/layout/vList2"/>
    <dgm:cxn modelId="{0A9638AD-9BA2-442A-9E44-CD0E52E42BE2}" type="presParOf" srcId="{9B7A08B1-805E-40FF-A5DB-4ED11FC434AF}" destId="{1EB37635-112C-4BB1-A0F7-EE32F45B74F8}" srcOrd="3" destOrd="0" presId="urn:microsoft.com/office/officeart/2005/8/layout/vList2"/>
    <dgm:cxn modelId="{492FE764-4DB5-41A5-BB8E-7FCDBA76201F}" type="presParOf" srcId="{9B7A08B1-805E-40FF-A5DB-4ED11FC434AF}" destId="{7C359A16-D289-402A-A8AF-DE76DA715996}" srcOrd="4" destOrd="0" presId="urn:microsoft.com/office/officeart/2005/8/layout/vList2"/>
    <dgm:cxn modelId="{AA5E91D5-5DA7-4F9E-ABAB-09A7C8721F4C}" type="presParOf" srcId="{9B7A08B1-805E-40FF-A5DB-4ED11FC434AF}" destId="{F7F0E035-D34F-4E30-A8B3-091AEF823A8C}" srcOrd="5" destOrd="0" presId="urn:microsoft.com/office/officeart/2005/8/layout/vList2"/>
    <dgm:cxn modelId="{199E3B72-10E9-4FB5-AF3B-3BA85FBFC793}" type="presParOf" srcId="{9B7A08B1-805E-40FF-A5DB-4ED11FC434AF}" destId="{53A9A4A3-DDB6-44A4-9786-DA06569306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5C154F-6F56-4F99-97E8-CF1E494B0FBD}" type="doc">
      <dgm:prSet loTypeId="urn:microsoft.com/office/officeart/2011/layout/HexagonRadial" loCatId="cycle" qsTypeId="urn:microsoft.com/office/officeart/2005/8/quickstyle/simple5" qsCatId="simple" csTypeId="urn:microsoft.com/office/officeart/2005/8/colors/colorful5" csCatId="colorful" phldr="1"/>
      <dgm:spPr/>
      <dgm:t>
        <a:bodyPr/>
        <a:lstStyle/>
        <a:p>
          <a:endParaRPr lang="en-US"/>
        </a:p>
      </dgm:t>
    </dgm:pt>
    <dgm:pt modelId="{0652ECC5-CCCD-4E1D-83D7-071D10AD1543}">
      <dgm:prSet phldrT="[Text]" custT="1"/>
      <dgm:spPr/>
      <dgm:t>
        <a:bodyPr/>
        <a:lstStyle/>
        <a:p>
          <a:r>
            <a:rPr lang="en-US" sz="2400" dirty="0">
              <a:latin typeface="Amasis MT Pro Black" panose="02040A04050005020304" pitchFamily="18" charset="0"/>
            </a:rPr>
            <a:t>Pedagogical Caring </a:t>
          </a:r>
        </a:p>
      </dgm:t>
    </dgm:pt>
    <dgm:pt modelId="{5EA15947-C0CA-4FE3-B71C-AC8037D75D9F}" type="parTrans" cxnId="{0558C9E1-1371-415A-90AA-4F04D2AC6E55}">
      <dgm:prSet/>
      <dgm:spPr/>
      <dgm:t>
        <a:bodyPr/>
        <a:lstStyle/>
        <a:p>
          <a:endParaRPr lang="en-US"/>
        </a:p>
      </dgm:t>
    </dgm:pt>
    <dgm:pt modelId="{88B7408E-542A-41EB-A67B-1CB50C99DE68}" type="sibTrans" cxnId="{0558C9E1-1371-415A-90AA-4F04D2AC6E55}">
      <dgm:prSet/>
      <dgm:spPr/>
      <dgm:t>
        <a:bodyPr/>
        <a:lstStyle/>
        <a:p>
          <a:endParaRPr lang="en-US"/>
        </a:p>
      </dgm:t>
    </dgm:pt>
    <dgm:pt modelId="{36C8DEBD-3920-40D1-9702-941EC745F176}">
      <dgm:prSet phldrT="[Text]"/>
      <dgm:spPr/>
      <dgm:t>
        <a:bodyPr/>
        <a:lstStyle/>
        <a:p>
          <a:r>
            <a:rPr lang="en-US" dirty="0"/>
            <a:t>Well-being</a:t>
          </a:r>
        </a:p>
      </dgm:t>
    </dgm:pt>
    <dgm:pt modelId="{46586AE9-C414-4C8F-BA35-E8221DC9B201}" type="parTrans" cxnId="{7A33E7A0-65A6-4642-A50B-4A2EED8A2680}">
      <dgm:prSet/>
      <dgm:spPr/>
      <dgm:t>
        <a:bodyPr/>
        <a:lstStyle/>
        <a:p>
          <a:endParaRPr lang="en-US"/>
        </a:p>
      </dgm:t>
    </dgm:pt>
    <dgm:pt modelId="{0576FBB0-60B0-4B54-ACF0-07C08A353A0F}" type="sibTrans" cxnId="{7A33E7A0-65A6-4642-A50B-4A2EED8A2680}">
      <dgm:prSet/>
      <dgm:spPr/>
      <dgm:t>
        <a:bodyPr/>
        <a:lstStyle/>
        <a:p>
          <a:endParaRPr lang="en-US"/>
        </a:p>
      </dgm:t>
    </dgm:pt>
    <dgm:pt modelId="{E992A403-6967-413A-9713-C427E9EE569A}">
      <dgm:prSet phldrT="[Text]"/>
      <dgm:spPr/>
      <dgm:t>
        <a:bodyPr/>
        <a:lstStyle/>
        <a:p>
          <a:r>
            <a:rPr lang="en-US" dirty="0"/>
            <a:t>Engagement</a:t>
          </a:r>
        </a:p>
      </dgm:t>
    </dgm:pt>
    <dgm:pt modelId="{AE07EBB2-5DD1-46FD-97DD-4E93502548B9}" type="parTrans" cxnId="{781B8954-9E2A-4780-B8C7-60C20DA1728A}">
      <dgm:prSet/>
      <dgm:spPr/>
      <dgm:t>
        <a:bodyPr/>
        <a:lstStyle/>
        <a:p>
          <a:endParaRPr lang="en-US"/>
        </a:p>
      </dgm:t>
    </dgm:pt>
    <dgm:pt modelId="{6ADC1BDB-8B83-4932-8DB6-1F38DF9F198C}" type="sibTrans" cxnId="{781B8954-9E2A-4780-B8C7-60C20DA1728A}">
      <dgm:prSet/>
      <dgm:spPr/>
      <dgm:t>
        <a:bodyPr/>
        <a:lstStyle/>
        <a:p>
          <a:endParaRPr lang="en-US"/>
        </a:p>
      </dgm:t>
    </dgm:pt>
    <dgm:pt modelId="{4F179735-7037-4874-9FCA-919726A576F3}">
      <dgm:prSet phldrT="[Text]"/>
      <dgm:spPr/>
      <dgm:t>
        <a:bodyPr/>
        <a:lstStyle/>
        <a:p>
          <a:r>
            <a:rPr lang="en-US" dirty="0"/>
            <a:t>Practice Preparation</a:t>
          </a:r>
        </a:p>
      </dgm:t>
    </dgm:pt>
    <dgm:pt modelId="{0275E7C6-1BEC-4DA7-B23B-990446539BF9}" type="parTrans" cxnId="{2E646808-EC85-49BB-85DC-14FD53E7BF47}">
      <dgm:prSet/>
      <dgm:spPr/>
      <dgm:t>
        <a:bodyPr/>
        <a:lstStyle/>
        <a:p>
          <a:endParaRPr lang="en-US"/>
        </a:p>
      </dgm:t>
    </dgm:pt>
    <dgm:pt modelId="{50667CE5-0891-4AF4-904C-D99C6971738A}" type="sibTrans" cxnId="{2E646808-EC85-49BB-85DC-14FD53E7BF47}">
      <dgm:prSet/>
      <dgm:spPr/>
      <dgm:t>
        <a:bodyPr/>
        <a:lstStyle/>
        <a:p>
          <a:endParaRPr lang="en-US"/>
        </a:p>
      </dgm:t>
    </dgm:pt>
    <dgm:pt modelId="{55D5830C-12CE-4C81-9AB3-332576089A97}">
      <dgm:prSet phldrT="[Text]"/>
      <dgm:spPr/>
      <dgm:t>
        <a:bodyPr/>
        <a:lstStyle/>
        <a:p>
          <a:r>
            <a:rPr lang="en-US" dirty="0"/>
            <a:t>Positive Emotions &amp; Learning </a:t>
          </a:r>
        </a:p>
      </dgm:t>
    </dgm:pt>
    <dgm:pt modelId="{A186D1E7-3D1F-4FBA-9E30-CC9A1AA9132D}" type="parTrans" cxnId="{B14EAAF1-5A9E-4872-B37A-75C52223AD29}">
      <dgm:prSet/>
      <dgm:spPr/>
      <dgm:t>
        <a:bodyPr/>
        <a:lstStyle/>
        <a:p>
          <a:endParaRPr lang="en-US"/>
        </a:p>
      </dgm:t>
    </dgm:pt>
    <dgm:pt modelId="{C6FDE5AE-DBB5-4B64-9912-C97B81CF99CF}" type="sibTrans" cxnId="{B14EAAF1-5A9E-4872-B37A-75C52223AD29}">
      <dgm:prSet/>
      <dgm:spPr/>
      <dgm:t>
        <a:bodyPr/>
        <a:lstStyle/>
        <a:p>
          <a:endParaRPr lang="en-US"/>
        </a:p>
      </dgm:t>
    </dgm:pt>
    <dgm:pt modelId="{9F110F74-7CF9-46DB-A1A6-39DAD37C1F82}">
      <dgm:prSet phldrT="[Text]"/>
      <dgm:spPr/>
      <dgm:t>
        <a:bodyPr/>
        <a:lstStyle/>
        <a:p>
          <a:r>
            <a:rPr lang="en-US" dirty="0"/>
            <a:t>Professional Identity</a:t>
          </a:r>
        </a:p>
      </dgm:t>
    </dgm:pt>
    <dgm:pt modelId="{BA49F75C-7E4A-4253-A0E4-E286FA82F5D8}" type="parTrans" cxnId="{BE8FD602-D771-43C9-857E-EFC7D276353F}">
      <dgm:prSet/>
      <dgm:spPr/>
      <dgm:t>
        <a:bodyPr/>
        <a:lstStyle/>
        <a:p>
          <a:endParaRPr lang="en-US"/>
        </a:p>
      </dgm:t>
    </dgm:pt>
    <dgm:pt modelId="{BF73E817-8A6F-4554-B52D-BB382DA7AD85}" type="sibTrans" cxnId="{BE8FD602-D771-43C9-857E-EFC7D276353F}">
      <dgm:prSet/>
      <dgm:spPr/>
      <dgm:t>
        <a:bodyPr/>
        <a:lstStyle/>
        <a:p>
          <a:endParaRPr lang="en-US"/>
        </a:p>
      </dgm:t>
    </dgm:pt>
    <dgm:pt modelId="{357A5E8E-EC51-4175-860C-247B0F188F97}">
      <dgm:prSet phldrT="[Text]"/>
      <dgm:spPr/>
      <dgm:t>
        <a:bodyPr/>
        <a:lstStyle/>
        <a:p>
          <a:r>
            <a:rPr lang="en-US" dirty="0"/>
            <a:t>Motivation</a:t>
          </a:r>
        </a:p>
      </dgm:t>
    </dgm:pt>
    <dgm:pt modelId="{C22A6EF2-57A7-49D9-AC59-75AC2CB27B14}" type="parTrans" cxnId="{05EAAD46-CB24-4506-ABE9-317B83765E8E}">
      <dgm:prSet/>
      <dgm:spPr/>
      <dgm:t>
        <a:bodyPr/>
        <a:lstStyle/>
        <a:p>
          <a:endParaRPr lang="en-US"/>
        </a:p>
      </dgm:t>
    </dgm:pt>
    <dgm:pt modelId="{CDBABABF-6AC5-48E5-B98E-5745E100014C}" type="sibTrans" cxnId="{05EAAD46-CB24-4506-ABE9-317B83765E8E}">
      <dgm:prSet/>
      <dgm:spPr/>
      <dgm:t>
        <a:bodyPr/>
        <a:lstStyle/>
        <a:p>
          <a:endParaRPr lang="en-US"/>
        </a:p>
      </dgm:t>
    </dgm:pt>
    <dgm:pt modelId="{5D5AB0EB-1A5D-44EE-A58E-4A86D7FB3D4A}">
      <dgm:prSet/>
      <dgm:spPr/>
      <dgm:t>
        <a:bodyPr/>
        <a:lstStyle/>
        <a:p>
          <a:endParaRPr lang="en-US" dirty="0"/>
        </a:p>
      </dgm:t>
    </dgm:pt>
    <dgm:pt modelId="{897A643F-8922-419D-86A8-B717341A8724}" type="sibTrans" cxnId="{3F0C57E7-7F0F-43CF-817A-5642AFB20867}">
      <dgm:prSet/>
      <dgm:spPr/>
    </dgm:pt>
    <dgm:pt modelId="{56C5485F-83BD-4012-AB8F-18E093A493F0}" type="parTrans" cxnId="{3F0C57E7-7F0F-43CF-817A-5642AFB20867}">
      <dgm:prSet/>
      <dgm:spPr/>
    </dgm:pt>
    <dgm:pt modelId="{7696C067-BBAE-477C-A002-DEADBDFA06A1}" type="pres">
      <dgm:prSet presAssocID="{715C154F-6F56-4F99-97E8-CF1E494B0FBD}" presName="Name0" presStyleCnt="0">
        <dgm:presLayoutVars>
          <dgm:chMax val="1"/>
          <dgm:chPref val="1"/>
          <dgm:dir/>
          <dgm:animOne val="branch"/>
          <dgm:animLvl val="lvl"/>
        </dgm:presLayoutVars>
      </dgm:prSet>
      <dgm:spPr/>
    </dgm:pt>
    <dgm:pt modelId="{9AAA9BD6-BAF8-40B4-BE66-CC8A5190E2A8}" type="pres">
      <dgm:prSet presAssocID="{0652ECC5-CCCD-4E1D-83D7-071D10AD1543}" presName="Parent" presStyleLbl="node0" presStyleIdx="0" presStyleCnt="1">
        <dgm:presLayoutVars>
          <dgm:chMax val="6"/>
          <dgm:chPref val="6"/>
        </dgm:presLayoutVars>
      </dgm:prSet>
      <dgm:spPr/>
    </dgm:pt>
    <dgm:pt modelId="{6988EB1C-BAD9-40D0-8546-F9BB690FCC30}" type="pres">
      <dgm:prSet presAssocID="{36C8DEBD-3920-40D1-9702-941EC745F176}" presName="Accent1" presStyleCnt="0"/>
      <dgm:spPr/>
    </dgm:pt>
    <dgm:pt modelId="{C552E9E2-BE25-45F1-ADF8-EB62116EB85F}" type="pres">
      <dgm:prSet presAssocID="{36C8DEBD-3920-40D1-9702-941EC745F176}" presName="Accent" presStyleLbl="bgShp" presStyleIdx="0" presStyleCnt="6"/>
      <dgm:spPr/>
    </dgm:pt>
    <dgm:pt modelId="{AAE5BB9E-0BA2-4608-A139-9180FC25BAE3}" type="pres">
      <dgm:prSet presAssocID="{36C8DEBD-3920-40D1-9702-941EC745F176}" presName="Child1" presStyleLbl="node1" presStyleIdx="0" presStyleCnt="6">
        <dgm:presLayoutVars>
          <dgm:chMax val="0"/>
          <dgm:chPref val="0"/>
          <dgm:bulletEnabled val="1"/>
        </dgm:presLayoutVars>
      </dgm:prSet>
      <dgm:spPr/>
    </dgm:pt>
    <dgm:pt modelId="{034BB744-D1AC-4B56-87B6-FF90BF0E8212}" type="pres">
      <dgm:prSet presAssocID="{E992A403-6967-413A-9713-C427E9EE569A}" presName="Accent2" presStyleCnt="0"/>
      <dgm:spPr/>
    </dgm:pt>
    <dgm:pt modelId="{23AEA1C9-C39C-4AF7-8901-BA7DAA7E8F56}" type="pres">
      <dgm:prSet presAssocID="{E992A403-6967-413A-9713-C427E9EE569A}" presName="Accent" presStyleLbl="bgShp" presStyleIdx="1" presStyleCnt="6"/>
      <dgm:spPr/>
    </dgm:pt>
    <dgm:pt modelId="{09C6F53F-8C2F-484A-BEB9-65E898A7458A}" type="pres">
      <dgm:prSet presAssocID="{E992A403-6967-413A-9713-C427E9EE569A}" presName="Child2" presStyleLbl="node1" presStyleIdx="1" presStyleCnt="6">
        <dgm:presLayoutVars>
          <dgm:chMax val="0"/>
          <dgm:chPref val="0"/>
          <dgm:bulletEnabled val="1"/>
        </dgm:presLayoutVars>
      </dgm:prSet>
      <dgm:spPr/>
    </dgm:pt>
    <dgm:pt modelId="{539AABDA-4A1D-4EA7-8709-3ECB29C312D2}" type="pres">
      <dgm:prSet presAssocID="{4F179735-7037-4874-9FCA-919726A576F3}" presName="Accent3" presStyleCnt="0"/>
      <dgm:spPr/>
    </dgm:pt>
    <dgm:pt modelId="{F8FA81CD-3627-4ED1-BDAA-89CC37D40385}" type="pres">
      <dgm:prSet presAssocID="{4F179735-7037-4874-9FCA-919726A576F3}" presName="Accent" presStyleLbl="bgShp" presStyleIdx="2" presStyleCnt="6"/>
      <dgm:spPr/>
    </dgm:pt>
    <dgm:pt modelId="{AB3285D8-24B4-4415-B7AD-FC93F2C3457B}" type="pres">
      <dgm:prSet presAssocID="{4F179735-7037-4874-9FCA-919726A576F3}" presName="Child3" presStyleLbl="node1" presStyleIdx="2" presStyleCnt="6">
        <dgm:presLayoutVars>
          <dgm:chMax val="0"/>
          <dgm:chPref val="0"/>
          <dgm:bulletEnabled val="1"/>
        </dgm:presLayoutVars>
      </dgm:prSet>
      <dgm:spPr/>
    </dgm:pt>
    <dgm:pt modelId="{DE050CB2-76E6-40DB-9387-7E23B9AA6FAC}" type="pres">
      <dgm:prSet presAssocID="{55D5830C-12CE-4C81-9AB3-332576089A97}" presName="Accent4" presStyleCnt="0"/>
      <dgm:spPr/>
    </dgm:pt>
    <dgm:pt modelId="{C511E66B-695A-4827-AC5D-A1D9D809AE3A}" type="pres">
      <dgm:prSet presAssocID="{55D5830C-12CE-4C81-9AB3-332576089A97}" presName="Accent" presStyleLbl="bgShp" presStyleIdx="3" presStyleCnt="6"/>
      <dgm:spPr/>
    </dgm:pt>
    <dgm:pt modelId="{DC631750-8945-46B1-B15C-6631A7AF2ACE}" type="pres">
      <dgm:prSet presAssocID="{55D5830C-12CE-4C81-9AB3-332576089A97}" presName="Child4" presStyleLbl="node1" presStyleIdx="3" presStyleCnt="6">
        <dgm:presLayoutVars>
          <dgm:chMax val="0"/>
          <dgm:chPref val="0"/>
          <dgm:bulletEnabled val="1"/>
        </dgm:presLayoutVars>
      </dgm:prSet>
      <dgm:spPr/>
    </dgm:pt>
    <dgm:pt modelId="{224EC318-1E53-4A54-8A6B-C51182AABC80}" type="pres">
      <dgm:prSet presAssocID="{357A5E8E-EC51-4175-860C-247B0F188F97}" presName="Accent5" presStyleCnt="0"/>
      <dgm:spPr/>
    </dgm:pt>
    <dgm:pt modelId="{F6EE1B43-8C86-4091-8E81-A9C7C7519E56}" type="pres">
      <dgm:prSet presAssocID="{357A5E8E-EC51-4175-860C-247B0F188F97}" presName="Accent" presStyleLbl="bgShp" presStyleIdx="4" presStyleCnt="6"/>
      <dgm:spPr/>
    </dgm:pt>
    <dgm:pt modelId="{D08C39B5-039E-4400-BFE6-F9799F2FAB39}" type="pres">
      <dgm:prSet presAssocID="{357A5E8E-EC51-4175-860C-247B0F188F97}" presName="Child5" presStyleLbl="node1" presStyleIdx="4" presStyleCnt="6">
        <dgm:presLayoutVars>
          <dgm:chMax val="0"/>
          <dgm:chPref val="0"/>
          <dgm:bulletEnabled val="1"/>
        </dgm:presLayoutVars>
      </dgm:prSet>
      <dgm:spPr/>
    </dgm:pt>
    <dgm:pt modelId="{BDBF4734-9D67-46EB-BBE9-CBC06F0BFBC9}" type="pres">
      <dgm:prSet presAssocID="{9F110F74-7CF9-46DB-A1A6-39DAD37C1F82}" presName="Accent6" presStyleCnt="0"/>
      <dgm:spPr/>
    </dgm:pt>
    <dgm:pt modelId="{DC174D6E-9C59-49F0-B41E-FFA17E0D0711}" type="pres">
      <dgm:prSet presAssocID="{9F110F74-7CF9-46DB-A1A6-39DAD37C1F82}" presName="Accent" presStyleLbl="bgShp" presStyleIdx="5" presStyleCnt="6"/>
      <dgm:spPr/>
    </dgm:pt>
    <dgm:pt modelId="{8E02805F-A178-4B36-ACA8-0E07B3B7B581}" type="pres">
      <dgm:prSet presAssocID="{9F110F74-7CF9-46DB-A1A6-39DAD37C1F82}" presName="Child6" presStyleLbl="node1" presStyleIdx="5" presStyleCnt="6">
        <dgm:presLayoutVars>
          <dgm:chMax val="0"/>
          <dgm:chPref val="0"/>
          <dgm:bulletEnabled val="1"/>
        </dgm:presLayoutVars>
      </dgm:prSet>
      <dgm:spPr/>
    </dgm:pt>
  </dgm:ptLst>
  <dgm:cxnLst>
    <dgm:cxn modelId="{BE8FD602-D771-43C9-857E-EFC7D276353F}" srcId="{0652ECC5-CCCD-4E1D-83D7-071D10AD1543}" destId="{9F110F74-7CF9-46DB-A1A6-39DAD37C1F82}" srcOrd="5" destOrd="0" parTransId="{BA49F75C-7E4A-4253-A0E4-E286FA82F5D8}" sibTransId="{BF73E817-8A6F-4554-B52D-BB382DA7AD85}"/>
    <dgm:cxn modelId="{2E646808-EC85-49BB-85DC-14FD53E7BF47}" srcId="{0652ECC5-CCCD-4E1D-83D7-071D10AD1543}" destId="{4F179735-7037-4874-9FCA-919726A576F3}" srcOrd="2" destOrd="0" parTransId="{0275E7C6-1BEC-4DA7-B23B-990446539BF9}" sibTransId="{50667CE5-0891-4AF4-904C-D99C6971738A}"/>
    <dgm:cxn modelId="{7A9A8010-1B92-48C0-B898-407F040AB8A3}" type="presOf" srcId="{55D5830C-12CE-4C81-9AB3-332576089A97}" destId="{DC631750-8945-46B1-B15C-6631A7AF2ACE}" srcOrd="0" destOrd="0" presId="urn:microsoft.com/office/officeart/2011/layout/HexagonRadial"/>
    <dgm:cxn modelId="{CED6101E-AA69-4E47-BB9F-DB815FD06428}" type="presOf" srcId="{36C8DEBD-3920-40D1-9702-941EC745F176}" destId="{AAE5BB9E-0BA2-4608-A139-9180FC25BAE3}" srcOrd="0" destOrd="0" presId="urn:microsoft.com/office/officeart/2011/layout/HexagonRadial"/>
    <dgm:cxn modelId="{45DBF832-E227-4E43-9B66-E628847CD8FC}" type="presOf" srcId="{357A5E8E-EC51-4175-860C-247B0F188F97}" destId="{D08C39B5-039E-4400-BFE6-F9799F2FAB39}" srcOrd="0" destOrd="0" presId="urn:microsoft.com/office/officeart/2011/layout/HexagonRadial"/>
    <dgm:cxn modelId="{05EAAD46-CB24-4506-ABE9-317B83765E8E}" srcId="{0652ECC5-CCCD-4E1D-83D7-071D10AD1543}" destId="{357A5E8E-EC51-4175-860C-247B0F188F97}" srcOrd="4" destOrd="0" parTransId="{C22A6EF2-57A7-49D9-AC59-75AC2CB27B14}" sibTransId="{CDBABABF-6AC5-48E5-B98E-5745E100014C}"/>
    <dgm:cxn modelId="{EC151E50-E989-4B41-88B9-2ADC5A2CE495}" type="presOf" srcId="{0652ECC5-CCCD-4E1D-83D7-071D10AD1543}" destId="{9AAA9BD6-BAF8-40B4-BE66-CC8A5190E2A8}" srcOrd="0" destOrd="0" presId="urn:microsoft.com/office/officeart/2011/layout/HexagonRadial"/>
    <dgm:cxn modelId="{781B8954-9E2A-4780-B8C7-60C20DA1728A}" srcId="{0652ECC5-CCCD-4E1D-83D7-071D10AD1543}" destId="{E992A403-6967-413A-9713-C427E9EE569A}" srcOrd="1" destOrd="0" parTransId="{AE07EBB2-5DD1-46FD-97DD-4E93502548B9}" sibTransId="{6ADC1BDB-8B83-4932-8DB6-1F38DF9F198C}"/>
    <dgm:cxn modelId="{E5279855-FFE2-4FA2-B76F-2D69D80BDA32}" type="presOf" srcId="{4F179735-7037-4874-9FCA-919726A576F3}" destId="{AB3285D8-24B4-4415-B7AD-FC93F2C3457B}" srcOrd="0" destOrd="0" presId="urn:microsoft.com/office/officeart/2011/layout/HexagonRadial"/>
    <dgm:cxn modelId="{7A33E7A0-65A6-4642-A50B-4A2EED8A2680}" srcId="{0652ECC5-CCCD-4E1D-83D7-071D10AD1543}" destId="{36C8DEBD-3920-40D1-9702-941EC745F176}" srcOrd="0" destOrd="0" parTransId="{46586AE9-C414-4C8F-BA35-E8221DC9B201}" sibTransId="{0576FBB0-60B0-4B54-ACF0-07C08A353A0F}"/>
    <dgm:cxn modelId="{26E85FB0-3DFC-488E-83C9-90A2415D3470}" type="presOf" srcId="{E992A403-6967-413A-9713-C427E9EE569A}" destId="{09C6F53F-8C2F-484A-BEB9-65E898A7458A}" srcOrd="0" destOrd="0" presId="urn:microsoft.com/office/officeart/2011/layout/HexagonRadial"/>
    <dgm:cxn modelId="{F85AC6BD-2164-4693-B5D4-389C63FAE213}" type="presOf" srcId="{715C154F-6F56-4F99-97E8-CF1E494B0FBD}" destId="{7696C067-BBAE-477C-A002-DEADBDFA06A1}" srcOrd="0" destOrd="0" presId="urn:microsoft.com/office/officeart/2011/layout/HexagonRadial"/>
    <dgm:cxn modelId="{0558C9E1-1371-415A-90AA-4F04D2AC6E55}" srcId="{715C154F-6F56-4F99-97E8-CF1E494B0FBD}" destId="{0652ECC5-CCCD-4E1D-83D7-071D10AD1543}" srcOrd="0" destOrd="0" parTransId="{5EA15947-C0CA-4FE3-B71C-AC8037D75D9F}" sibTransId="{88B7408E-542A-41EB-A67B-1CB50C99DE68}"/>
    <dgm:cxn modelId="{A44403E4-8B9B-4D1A-A196-411B752802C4}" type="presOf" srcId="{9F110F74-7CF9-46DB-A1A6-39DAD37C1F82}" destId="{8E02805F-A178-4B36-ACA8-0E07B3B7B581}" srcOrd="0" destOrd="0" presId="urn:microsoft.com/office/officeart/2011/layout/HexagonRadial"/>
    <dgm:cxn modelId="{3F0C57E7-7F0F-43CF-817A-5642AFB20867}" srcId="{357A5E8E-EC51-4175-860C-247B0F188F97}" destId="{5D5AB0EB-1A5D-44EE-A58E-4A86D7FB3D4A}" srcOrd="0" destOrd="0" parTransId="{56C5485F-83BD-4012-AB8F-18E093A493F0}" sibTransId="{897A643F-8922-419D-86A8-B717341A8724}"/>
    <dgm:cxn modelId="{B14EAAF1-5A9E-4872-B37A-75C52223AD29}" srcId="{0652ECC5-CCCD-4E1D-83D7-071D10AD1543}" destId="{55D5830C-12CE-4C81-9AB3-332576089A97}" srcOrd="3" destOrd="0" parTransId="{A186D1E7-3D1F-4FBA-9E30-CC9A1AA9132D}" sibTransId="{C6FDE5AE-DBB5-4B64-9912-C97B81CF99CF}"/>
    <dgm:cxn modelId="{A885AAF2-46A8-4E9C-9395-3DD94159FEFE}" type="presOf" srcId="{5D5AB0EB-1A5D-44EE-A58E-4A86D7FB3D4A}" destId="{D08C39B5-039E-4400-BFE6-F9799F2FAB39}" srcOrd="0" destOrd="1" presId="urn:microsoft.com/office/officeart/2011/layout/HexagonRadial"/>
    <dgm:cxn modelId="{EFCA4298-291A-4278-92F2-1685B9F0894B}" type="presParOf" srcId="{7696C067-BBAE-477C-A002-DEADBDFA06A1}" destId="{9AAA9BD6-BAF8-40B4-BE66-CC8A5190E2A8}" srcOrd="0" destOrd="0" presId="urn:microsoft.com/office/officeart/2011/layout/HexagonRadial"/>
    <dgm:cxn modelId="{668C9A3D-DFA1-4FC6-BD76-3BF8FDF38622}" type="presParOf" srcId="{7696C067-BBAE-477C-A002-DEADBDFA06A1}" destId="{6988EB1C-BAD9-40D0-8546-F9BB690FCC30}" srcOrd="1" destOrd="0" presId="urn:microsoft.com/office/officeart/2011/layout/HexagonRadial"/>
    <dgm:cxn modelId="{A022F062-DB6B-461A-83E8-B24CEB21C1CD}" type="presParOf" srcId="{6988EB1C-BAD9-40D0-8546-F9BB690FCC30}" destId="{C552E9E2-BE25-45F1-ADF8-EB62116EB85F}" srcOrd="0" destOrd="0" presId="urn:microsoft.com/office/officeart/2011/layout/HexagonRadial"/>
    <dgm:cxn modelId="{F74B1D29-90C7-4945-886B-727568FBC380}" type="presParOf" srcId="{7696C067-BBAE-477C-A002-DEADBDFA06A1}" destId="{AAE5BB9E-0BA2-4608-A139-9180FC25BAE3}" srcOrd="2" destOrd="0" presId="urn:microsoft.com/office/officeart/2011/layout/HexagonRadial"/>
    <dgm:cxn modelId="{3EF6E494-AD9B-4E01-B60B-9DF3EC62E158}" type="presParOf" srcId="{7696C067-BBAE-477C-A002-DEADBDFA06A1}" destId="{034BB744-D1AC-4B56-87B6-FF90BF0E8212}" srcOrd="3" destOrd="0" presId="urn:microsoft.com/office/officeart/2011/layout/HexagonRadial"/>
    <dgm:cxn modelId="{08DDA3DE-9815-4EAD-BCE6-0E6ABA88E19D}" type="presParOf" srcId="{034BB744-D1AC-4B56-87B6-FF90BF0E8212}" destId="{23AEA1C9-C39C-4AF7-8901-BA7DAA7E8F56}" srcOrd="0" destOrd="0" presId="urn:microsoft.com/office/officeart/2011/layout/HexagonRadial"/>
    <dgm:cxn modelId="{6C40655C-6DEC-460B-8399-09B60C8A17DF}" type="presParOf" srcId="{7696C067-BBAE-477C-A002-DEADBDFA06A1}" destId="{09C6F53F-8C2F-484A-BEB9-65E898A7458A}" srcOrd="4" destOrd="0" presId="urn:microsoft.com/office/officeart/2011/layout/HexagonRadial"/>
    <dgm:cxn modelId="{8F2CAD7C-087C-4CD0-A059-F5581764BA1C}" type="presParOf" srcId="{7696C067-BBAE-477C-A002-DEADBDFA06A1}" destId="{539AABDA-4A1D-4EA7-8709-3ECB29C312D2}" srcOrd="5" destOrd="0" presId="urn:microsoft.com/office/officeart/2011/layout/HexagonRadial"/>
    <dgm:cxn modelId="{45A307FA-C571-4CFE-8AE7-2D4DD17E377B}" type="presParOf" srcId="{539AABDA-4A1D-4EA7-8709-3ECB29C312D2}" destId="{F8FA81CD-3627-4ED1-BDAA-89CC37D40385}" srcOrd="0" destOrd="0" presId="urn:microsoft.com/office/officeart/2011/layout/HexagonRadial"/>
    <dgm:cxn modelId="{ED6A7B13-3355-4430-9FDC-F0E917ABA2C4}" type="presParOf" srcId="{7696C067-BBAE-477C-A002-DEADBDFA06A1}" destId="{AB3285D8-24B4-4415-B7AD-FC93F2C3457B}" srcOrd="6" destOrd="0" presId="urn:microsoft.com/office/officeart/2011/layout/HexagonRadial"/>
    <dgm:cxn modelId="{1101ED62-AE50-48F7-85A7-A0830A582FB1}" type="presParOf" srcId="{7696C067-BBAE-477C-A002-DEADBDFA06A1}" destId="{DE050CB2-76E6-40DB-9387-7E23B9AA6FAC}" srcOrd="7" destOrd="0" presId="urn:microsoft.com/office/officeart/2011/layout/HexagonRadial"/>
    <dgm:cxn modelId="{0265509D-E838-426A-9348-3CF647CB8290}" type="presParOf" srcId="{DE050CB2-76E6-40DB-9387-7E23B9AA6FAC}" destId="{C511E66B-695A-4827-AC5D-A1D9D809AE3A}" srcOrd="0" destOrd="0" presId="urn:microsoft.com/office/officeart/2011/layout/HexagonRadial"/>
    <dgm:cxn modelId="{C0229C6B-7BA3-4582-B19B-78EF6AA058DA}" type="presParOf" srcId="{7696C067-BBAE-477C-A002-DEADBDFA06A1}" destId="{DC631750-8945-46B1-B15C-6631A7AF2ACE}" srcOrd="8" destOrd="0" presId="urn:microsoft.com/office/officeart/2011/layout/HexagonRadial"/>
    <dgm:cxn modelId="{BBE9F485-6433-416F-85E9-E92C96E7A865}" type="presParOf" srcId="{7696C067-BBAE-477C-A002-DEADBDFA06A1}" destId="{224EC318-1E53-4A54-8A6B-C51182AABC80}" srcOrd="9" destOrd="0" presId="urn:microsoft.com/office/officeart/2011/layout/HexagonRadial"/>
    <dgm:cxn modelId="{92DA27C7-4547-4195-8851-758F352BD1E6}" type="presParOf" srcId="{224EC318-1E53-4A54-8A6B-C51182AABC80}" destId="{F6EE1B43-8C86-4091-8E81-A9C7C7519E56}" srcOrd="0" destOrd="0" presId="urn:microsoft.com/office/officeart/2011/layout/HexagonRadial"/>
    <dgm:cxn modelId="{E53C7A46-23C0-49A0-B81C-5121AAD36D41}" type="presParOf" srcId="{7696C067-BBAE-477C-A002-DEADBDFA06A1}" destId="{D08C39B5-039E-4400-BFE6-F9799F2FAB39}" srcOrd="10" destOrd="0" presId="urn:microsoft.com/office/officeart/2011/layout/HexagonRadial"/>
    <dgm:cxn modelId="{2EA7484C-B42A-4833-89CC-3D5220AE487F}" type="presParOf" srcId="{7696C067-BBAE-477C-A002-DEADBDFA06A1}" destId="{BDBF4734-9D67-46EB-BBE9-CBC06F0BFBC9}" srcOrd="11" destOrd="0" presId="urn:microsoft.com/office/officeart/2011/layout/HexagonRadial"/>
    <dgm:cxn modelId="{4B821665-4D64-4E3C-916C-2A0539C8BD6D}" type="presParOf" srcId="{BDBF4734-9D67-46EB-BBE9-CBC06F0BFBC9}" destId="{DC174D6E-9C59-49F0-B41E-FFA17E0D0711}" srcOrd="0" destOrd="0" presId="urn:microsoft.com/office/officeart/2011/layout/HexagonRadial"/>
    <dgm:cxn modelId="{A5C5ECB1-E178-470A-A25B-28CF7EE77B0F}" type="presParOf" srcId="{7696C067-BBAE-477C-A002-DEADBDFA06A1}" destId="{8E02805F-A178-4B36-ACA8-0E07B3B7B58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DEB27-1A13-46C5-B2FF-1E332AB495F7}" type="doc">
      <dgm:prSet loTypeId="urn:microsoft.com/office/officeart/2005/8/layout/chevron1" loCatId="process" qsTypeId="urn:microsoft.com/office/officeart/2005/8/quickstyle/simple1" qsCatId="simple" csTypeId="urn:microsoft.com/office/officeart/2005/8/colors/accent1_2" csCatId="accent1" phldr="1"/>
      <dgm:spPr/>
    </dgm:pt>
    <dgm:pt modelId="{E80C7944-A17F-4E39-80B0-77CA0FA1F1E2}">
      <dgm:prSet phldrT="[Text]"/>
      <dgm:spPr>
        <a:solidFill>
          <a:srgbClr val="00B0F0"/>
        </a:solidFill>
      </dgm:spPr>
      <dgm:t>
        <a:bodyPr/>
        <a:lstStyle/>
        <a:p>
          <a:r>
            <a:rPr lang="en-US" dirty="0"/>
            <a:t>Coming to Class Prepared</a:t>
          </a:r>
        </a:p>
      </dgm:t>
    </dgm:pt>
    <dgm:pt modelId="{404499C9-CB60-4707-9160-A1F70894F885}" type="parTrans" cxnId="{0B484CFF-E8E3-4C6D-904E-574EC26022B9}">
      <dgm:prSet/>
      <dgm:spPr/>
      <dgm:t>
        <a:bodyPr/>
        <a:lstStyle/>
        <a:p>
          <a:endParaRPr lang="en-US"/>
        </a:p>
      </dgm:t>
    </dgm:pt>
    <dgm:pt modelId="{A007B5BF-3A1C-439C-8D7C-81A5EE545003}" type="sibTrans" cxnId="{0B484CFF-E8E3-4C6D-904E-574EC26022B9}">
      <dgm:prSet/>
      <dgm:spPr/>
      <dgm:t>
        <a:bodyPr/>
        <a:lstStyle/>
        <a:p>
          <a:endParaRPr lang="en-US"/>
        </a:p>
      </dgm:t>
    </dgm:pt>
    <dgm:pt modelId="{1C8DE6C7-C409-4C51-904F-C19EE78EA8B8}">
      <dgm:prSet phldrT="[Text]"/>
      <dgm:spPr>
        <a:solidFill>
          <a:srgbClr val="0070C0"/>
        </a:solidFill>
      </dgm:spPr>
      <dgm:t>
        <a:bodyPr/>
        <a:lstStyle/>
        <a:p>
          <a:r>
            <a:rPr lang="en-US" dirty="0"/>
            <a:t>High</a:t>
          </a:r>
          <a:r>
            <a:rPr lang="en-US" baseline="0" dirty="0"/>
            <a:t> Expectations</a:t>
          </a:r>
          <a:endParaRPr lang="en-US" dirty="0"/>
        </a:p>
      </dgm:t>
    </dgm:pt>
    <dgm:pt modelId="{3563A9C7-4D9B-40F2-8AB6-A017FE734969}" type="parTrans" cxnId="{85C09115-1A9F-4AE0-A907-97883CC633AC}">
      <dgm:prSet/>
      <dgm:spPr/>
      <dgm:t>
        <a:bodyPr/>
        <a:lstStyle/>
        <a:p>
          <a:endParaRPr lang="en-US"/>
        </a:p>
      </dgm:t>
    </dgm:pt>
    <dgm:pt modelId="{9C973212-96BA-4E1E-BB44-61EA26464C5D}" type="sibTrans" cxnId="{85C09115-1A9F-4AE0-A907-97883CC633AC}">
      <dgm:prSet/>
      <dgm:spPr/>
      <dgm:t>
        <a:bodyPr/>
        <a:lstStyle/>
        <a:p>
          <a:endParaRPr lang="en-US"/>
        </a:p>
      </dgm:t>
    </dgm:pt>
    <dgm:pt modelId="{5664AF24-3BA1-430B-918C-C89367D85A83}">
      <dgm:prSet phldrT="[Text]"/>
      <dgm:spPr>
        <a:solidFill>
          <a:schemeClr val="accent5">
            <a:lumMod val="60000"/>
            <a:lumOff val="40000"/>
          </a:schemeClr>
        </a:solidFill>
      </dgm:spPr>
      <dgm:t>
        <a:bodyPr/>
        <a:lstStyle/>
        <a:p>
          <a:r>
            <a:rPr lang="en-US" dirty="0"/>
            <a:t>Getting to Know Students</a:t>
          </a:r>
        </a:p>
      </dgm:t>
    </dgm:pt>
    <dgm:pt modelId="{A2FC514F-F831-4761-A190-8B7AACDD460A}" type="parTrans" cxnId="{74A13C59-DA8F-4C7B-B842-E7A943858626}">
      <dgm:prSet/>
      <dgm:spPr/>
      <dgm:t>
        <a:bodyPr/>
        <a:lstStyle/>
        <a:p>
          <a:endParaRPr lang="en-US"/>
        </a:p>
      </dgm:t>
    </dgm:pt>
    <dgm:pt modelId="{1BADEF16-9EFC-4684-9EA9-72D236B57600}" type="sibTrans" cxnId="{74A13C59-DA8F-4C7B-B842-E7A943858626}">
      <dgm:prSet/>
      <dgm:spPr/>
      <dgm:t>
        <a:bodyPr/>
        <a:lstStyle/>
        <a:p>
          <a:endParaRPr lang="en-US"/>
        </a:p>
      </dgm:t>
    </dgm:pt>
    <dgm:pt modelId="{21AC938C-9514-4DF3-A565-3FAFCB7EC280}">
      <dgm:prSet/>
      <dgm:spPr>
        <a:solidFill>
          <a:schemeClr val="accent6"/>
        </a:solidFill>
      </dgm:spPr>
      <dgm:t>
        <a:bodyPr/>
        <a:lstStyle/>
        <a:p>
          <a:r>
            <a:rPr lang="en-US" dirty="0"/>
            <a:t>Creating Community</a:t>
          </a:r>
        </a:p>
      </dgm:t>
    </dgm:pt>
    <dgm:pt modelId="{000AA7AC-8BED-488D-A5AC-0515449E6990}" type="parTrans" cxnId="{14EF7B82-F961-4C76-8270-B317139B9372}">
      <dgm:prSet/>
      <dgm:spPr/>
      <dgm:t>
        <a:bodyPr/>
        <a:lstStyle/>
        <a:p>
          <a:endParaRPr lang="en-US"/>
        </a:p>
      </dgm:t>
    </dgm:pt>
    <dgm:pt modelId="{51AAB69D-5AD9-4945-9E71-D5511EB430F3}" type="sibTrans" cxnId="{14EF7B82-F961-4C76-8270-B317139B9372}">
      <dgm:prSet/>
      <dgm:spPr/>
      <dgm:t>
        <a:bodyPr/>
        <a:lstStyle/>
        <a:p>
          <a:endParaRPr lang="en-US"/>
        </a:p>
      </dgm:t>
    </dgm:pt>
    <dgm:pt modelId="{166AF306-BA66-4451-83E2-95CF10F7BD13}" type="pres">
      <dgm:prSet presAssocID="{2F8DEB27-1A13-46C5-B2FF-1E332AB495F7}" presName="Name0" presStyleCnt="0">
        <dgm:presLayoutVars>
          <dgm:dir/>
          <dgm:animLvl val="lvl"/>
          <dgm:resizeHandles val="exact"/>
        </dgm:presLayoutVars>
      </dgm:prSet>
      <dgm:spPr/>
    </dgm:pt>
    <dgm:pt modelId="{226052C5-4800-4D85-838C-251789C374EC}" type="pres">
      <dgm:prSet presAssocID="{E80C7944-A17F-4E39-80B0-77CA0FA1F1E2}" presName="parTxOnly" presStyleLbl="node1" presStyleIdx="0" presStyleCnt="4" custScaleX="103573" custScaleY="104932">
        <dgm:presLayoutVars>
          <dgm:chMax val="0"/>
          <dgm:chPref val="0"/>
          <dgm:bulletEnabled val="1"/>
        </dgm:presLayoutVars>
      </dgm:prSet>
      <dgm:spPr/>
    </dgm:pt>
    <dgm:pt modelId="{BD478EC2-ED8A-47F0-B61F-CE2CEDB00DA6}" type="pres">
      <dgm:prSet presAssocID="{A007B5BF-3A1C-439C-8D7C-81A5EE545003}" presName="parTxOnlySpace" presStyleCnt="0"/>
      <dgm:spPr/>
    </dgm:pt>
    <dgm:pt modelId="{3F81454D-7B63-44E1-8A3B-F5DA0BB2AB77}" type="pres">
      <dgm:prSet presAssocID="{1C8DE6C7-C409-4C51-904F-C19EE78EA8B8}" presName="parTxOnly" presStyleLbl="node1" presStyleIdx="1" presStyleCnt="4">
        <dgm:presLayoutVars>
          <dgm:chMax val="0"/>
          <dgm:chPref val="0"/>
          <dgm:bulletEnabled val="1"/>
        </dgm:presLayoutVars>
      </dgm:prSet>
      <dgm:spPr/>
    </dgm:pt>
    <dgm:pt modelId="{5854B7E9-BC86-4979-9C7C-6BB7C5865E52}" type="pres">
      <dgm:prSet presAssocID="{9C973212-96BA-4E1E-BB44-61EA26464C5D}" presName="parTxOnlySpace" presStyleCnt="0"/>
      <dgm:spPr/>
    </dgm:pt>
    <dgm:pt modelId="{ED2E2C43-E842-4075-95FE-62EA4CF22DB9}" type="pres">
      <dgm:prSet presAssocID="{5664AF24-3BA1-430B-918C-C89367D85A83}" presName="parTxOnly" presStyleLbl="node1" presStyleIdx="2" presStyleCnt="4">
        <dgm:presLayoutVars>
          <dgm:chMax val="0"/>
          <dgm:chPref val="0"/>
          <dgm:bulletEnabled val="1"/>
        </dgm:presLayoutVars>
      </dgm:prSet>
      <dgm:spPr/>
    </dgm:pt>
    <dgm:pt modelId="{B6BF5A50-794E-41DD-A832-DE8E65D50D09}" type="pres">
      <dgm:prSet presAssocID="{1BADEF16-9EFC-4684-9EA9-72D236B57600}" presName="parTxOnlySpace" presStyleCnt="0"/>
      <dgm:spPr/>
    </dgm:pt>
    <dgm:pt modelId="{68373D1B-27E6-459C-AEF6-D8543212142D}" type="pres">
      <dgm:prSet presAssocID="{21AC938C-9514-4DF3-A565-3FAFCB7EC280}" presName="parTxOnly" presStyleLbl="node1" presStyleIdx="3" presStyleCnt="4">
        <dgm:presLayoutVars>
          <dgm:chMax val="0"/>
          <dgm:chPref val="0"/>
          <dgm:bulletEnabled val="1"/>
        </dgm:presLayoutVars>
      </dgm:prSet>
      <dgm:spPr/>
    </dgm:pt>
  </dgm:ptLst>
  <dgm:cxnLst>
    <dgm:cxn modelId="{85C09115-1A9F-4AE0-A907-97883CC633AC}" srcId="{2F8DEB27-1A13-46C5-B2FF-1E332AB495F7}" destId="{1C8DE6C7-C409-4C51-904F-C19EE78EA8B8}" srcOrd="1" destOrd="0" parTransId="{3563A9C7-4D9B-40F2-8AB6-A017FE734969}" sibTransId="{9C973212-96BA-4E1E-BB44-61EA26464C5D}"/>
    <dgm:cxn modelId="{6725D649-83D9-42CA-8629-CF2261768501}" type="presOf" srcId="{5664AF24-3BA1-430B-918C-C89367D85A83}" destId="{ED2E2C43-E842-4075-95FE-62EA4CF22DB9}" srcOrd="0" destOrd="0" presId="urn:microsoft.com/office/officeart/2005/8/layout/chevron1"/>
    <dgm:cxn modelId="{74A13C59-DA8F-4C7B-B842-E7A943858626}" srcId="{2F8DEB27-1A13-46C5-B2FF-1E332AB495F7}" destId="{5664AF24-3BA1-430B-918C-C89367D85A83}" srcOrd="2" destOrd="0" parTransId="{A2FC514F-F831-4761-A190-8B7AACDD460A}" sibTransId="{1BADEF16-9EFC-4684-9EA9-72D236B57600}"/>
    <dgm:cxn modelId="{14EF7B82-F961-4C76-8270-B317139B9372}" srcId="{2F8DEB27-1A13-46C5-B2FF-1E332AB495F7}" destId="{21AC938C-9514-4DF3-A565-3FAFCB7EC280}" srcOrd="3" destOrd="0" parTransId="{000AA7AC-8BED-488D-A5AC-0515449E6990}" sibTransId="{51AAB69D-5AD9-4945-9E71-D5511EB430F3}"/>
    <dgm:cxn modelId="{E743AD86-E211-43DD-94FB-B5A5A47ED8B6}" type="presOf" srcId="{E80C7944-A17F-4E39-80B0-77CA0FA1F1E2}" destId="{226052C5-4800-4D85-838C-251789C374EC}" srcOrd="0" destOrd="0" presId="urn:microsoft.com/office/officeart/2005/8/layout/chevron1"/>
    <dgm:cxn modelId="{42B74BA8-636E-49F8-8947-E47F5F1C1EAA}" type="presOf" srcId="{21AC938C-9514-4DF3-A565-3FAFCB7EC280}" destId="{68373D1B-27E6-459C-AEF6-D8543212142D}" srcOrd="0" destOrd="0" presId="urn:microsoft.com/office/officeart/2005/8/layout/chevron1"/>
    <dgm:cxn modelId="{86FA8DEC-48E9-448F-ACED-1062E03B25B5}" type="presOf" srcId="{1C8DE6C7-C409-4C51-904F-C19EE78EA8B8}" destId="{3F81454D-7B63-44E1-8A3B-F5DA0BB2AB77}" srcOrd="0" destOrd="0" presId="urn:microsoft.com/office/officeart/2005/8/layout/chevron1"/>
    <dgm:cxn modelId="{DB93DEF4-36B0-4096-AFDD-7E44EB0D31BC}" type="presOf" srcId="{2F8DEB27-1A13-46C5-B2FF-1E332AB495F7}" destId="{166AF306-BA66-4451-83E2-95CF10F7BD13}" srcOrd="0" destOrd="0" presId="urn:microsoft.com/office/officeart/2005/8/layout/chevron1"/>
    <dgm:cxn modelId="{0B484CFF-E8E3-4C6D-904E-574EC26022B9}" srcId="{2F8DEB27-1A13-46C5-B2FF-1E332AB495F7}" destId="{E80C7944-A17F-4E39-80B0-77CA0FA1F1E2}" srcOrd="0" destOrd="0" parTransId="{404499C9-CB60-4707-9160-A1F70894F885}" sibTransId="{A007B5BF-3A1C-439C-8D7C-81A5EE545003}"/>
    <dgm:cxn modelId="{5A0C96F4-8E55-43DF-92DA-28DE6C20092A}" type="presParOf" srcId="{166AF306-BA66-4451-83E2-95CF10F7BD13}" destId="{226052C5-4800-4D85-838C-251789C374EC}" srcOrd="0" destOrd="0" presId="urn:microsoft.com/office/officeart/2005/8/layout/chevron1"/>
    <dgm:cxn modelId="{C5007EC7-108C-4943-B20D-090EB6BCB28D}" type="presParOf" srcId="{166AF306-BA66-4451-83E2-95CF10F7BD13}" destId="{BD478EC2-ED8A-47F0-B61F-CE2CEDB00DA6}" srcOrd="1" destOrd="0" presId="urn:microsoft.com/office/officeart/2005/8/layout/chevron1"/>
    <dgm:cxn modelId="{F1AE247D-275F-4DAA-9B2D-40AB676A8722}" type="presParOf" srcId="{166AF306-BA66-4451-83E2-95CF10F7BD13}" destId="{3F81454D-7B63-44E1-8A3B-F5DA0BB2AB77}" srcOrd="2" destOrd="0" presId="urn:microsoft.com/office/officeart/2005/8/layout/chevron1"/>
    <dgm:cxn modelId="{E48F6AA1-6555-4639-B90B-F10697C8AD4B}" type="presParOf" srcId="{166AF306-BA66-4451-83E2-95CF10F7BD13}" destId="{5854B7E9-BC86-4979-9C7C-6BB7C5865E52}" srcOrd="3" destOrd="0" presId="urn:microsoft.com/office/officeart/2005/8/layout/chevron1"/>
    <dgm:cxn modelId="{A65BF3EA-D074-4F21-AB54-2A7A422EE0C5}" type="presParOf" srcId="{166AF306-BA66-4451-83E2-95CF10F7BD13}" destId="{ED2E2C43-E842-4075-95FE-62EA4CF22DB9}" srcOrd="4" destOrd="0" presId="urn:microsoft.com/office/officeart/2005/8/layout/chevron1"/>
    <dgm:cxn modelId="{38E8361A-A89E-4298-850C-3637C1EFAEB6}" type="presParOf" srcId="{166AF306-BA66-4451-83E2-95CF10F7BD13}" destId="{B6BF5A50-794E-41DD-A832-DE8E65D50D09}" srcOrd="5" destOrd="0" presId="urn:microsoft.com/office/officeart/2005/8/layout/chevron1"/>
    <dgm:cxn modelId="{01E099C2-CE87-4FB7-B8EC-653BC86E5D6D}" type="presParOf" srcId="{166AF306-BA66-4451-83E2-95CF10F7BD13}" destId="{68373D1B-27E6-459C-AEF6-D8543212142D}"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73FB6A-0B7D-47D7-B3C8-069036E5DF29}"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10BB8CAD-914F-4F74-8FDD-55E8196AA7D3}">
      <dgm:prSet/>
      <dgm:spPr/>
      <dgm:t>
        <a:bodyPr/>
        <a:lstStyle/>
        <a:p>
          <a:r>
            <a:rPr lang="en-US"/>
            <a:t>Autonomy </a:t>
          </a:r>
        </a:p>
      </dgm:t>
    </dgm:pt>
    <dgm:pt modelId="{2B1584C0-8A9B-4F5F-8F46-6497EDEA4D28}" type="parTrans" cxnId="{80B673A8-F1D1-45A8-AA02-EEDE8F311C6C}">
      <dgm:prSet/>
      <dgm:spPr/>
      <dgm:t>
        <a:bodyPr/>
        <a:lstStyle/>
        <a:p>
          <a:endParaRPr lang="en-US"/>
        </a:p>
      </dgm:t>
    </dgm:pt>
    <dgm:pt modelId="{A2DC743E-09EF-4CE8-A47D-A458F8BB62C0}" type="sibTrans" cxnId="{80B673A8-F1D1-45A8-AA02-EEDE8F311C6C}">
      <dgm:prSet/>
      <dgm:spPr/>
      <dgm:t>
        <a:bodyPr/>
        <a:lstStyle/>
        <a:p>
          <a:endParaRPr lang="en-US"/>
        </a:p>
      </dgm:t>
    </dgm:pt>
    <dgm:pt modelId="{BE13C991-ABEF-408D-A00A-35990153A69E}">
      <dgm:prSet/>
      <dgm:spPr/>
      <dgm:t>
        <a:bodyPr/>
        <a:lstStyle/>
        <a:p>
          <a:r>
            <a:rPr lang="en-US"/>
            <a:t>Belonging </a:t>
          </a:r>
        </a:p>
      </dgm:t>
    </dgm:pt>
    <dgm:pt modelId="{85AE300C-B9BA-48E9-B7C4-90DA72D42A41}" type="parTrans" cxnId="{D8156B84-B2BA-4B5D-9C3B-5FE98F9A0F49}">
      <dgm:prSet/>
      <dgm:spPr/>
      <dgm:t>
        <a:bodyPr/>
        <a:lstStyle/>
        <a:p>
          <a:endParaRPr lang="en-US"/>
        </a:p>
      </dgm:t>
    </dgm:pt>
    <dgm:pt modelId="{39BF3F93-36AE-416B-B01D-9E1CF792CC79}" type="sibTrans" cxnId="{D8156B84-B2BA-4B5D-9C3B-5FE98F9A0F49}">
      <dgm:prSet/>
      <dgm:spPr/>
      <dgm:t>
        <a:bodyPr/>
        <a:lstStyle/>
        <a:p>
          <a:endParaRPr lang="en-US"/>
        </a:p>
      </dgm:t>
    </dgm:pt>
    <dgm:pt modelId="{C828AF6A-97BF-44F1-960C-49B07893427E}">
      <dgm:prSet/>
      <dgm:spPr/>
      <dgm:t>
        <a:bodyPr/>
        <a:lstStyle/>
        <a:p>
          <a:r>
            <a:rPr lang="en-US"/>
            <a:t>Competence</a:t>
          </a:r>
        </a:p>
      </dgm:t>
    </dgm:pt>
    <dgm:pt modelId="{25835D80-C5B7-4138-977F-35013D654818}" type="parTrans" cxnId="{907B7D9B-45E8-46EC-A202-17D1E9CA3F3A}">
      <dgm:prSet/>
      <dgm:spPr/>
      <dgm:t>
        <a:bodyPr/>
        <a:lstStyle/>
        <a:p>
          <a:endParaRPr lang="en-US"/>
        </a:p>
      </dgm:t>
    </dgm:pt>
    <dgm:pt modelId="{3BA32769-94B7-489E-B2AC-4CA6FD4C6E45}" type="sibTrans" cxnId="{907B7D9B-45E8-46EC-A202-17D1E9CA3F3A}">
      <dgm:prSet/>
      <dgm:spPr/>
      <dgm:t>
        <a:bodyPr/>
        <a:lstStyle/>
        <a:p>
          <a:endParaRPr lang="en-US"/>
        </a:p>
      </dgm:t>
    </dgm:pt>
    <dgm:pt modelId="{BBFCC760-2428-4B6C-BAAF-1C9A791DF519}" type="pres">
      <dgm:prSet presAssocID="{BF73FB6A-0B7D-47D7-B3C8-069036E5DF29}" presName="linear" presStyleCnt="0">
        <dgm:presLayoutVars>
          <dgm:dir/>
          <dgm:animLvl val="lvl"/>
          <dgm:resizeHandles val="exact"/>
        </dgm:presLayoutVars>
      </dgm:prSet>
      <dgm:spPr/>
    </dgm:pt>
    <dgm:pt modelId="{D8AE01FA-EBE5-447E-A7AE-9936240E2E3D}" type="pres">
      <dgm:prSet presAssocID="{10BB8CAD-914F-4F74-8FDD-55E8196AA7D3}" presName="parentLin" presStyleCnt="0"/>
      <dgm:spPr/>
    </dgm:pt>
    <dgm:pt modelId="{A0CED3D7-E3D8-4FDE-885B-E62A11F1A25D}" type="pres">
      <dgm:prSet presAssocID="{10BB8CAD-914F-4F74-8FDD-55E8196AA7D3}" presName="parentLeftMargin" presStyleLbl="node1" presStyleIdx="0" presStyleCnt="3"/>
      <dgm:spPr/>
    </dgm:pt>
    <dgm:pt modelId="{BEB8637E-57FF-4108-870E-FE21E5AF9F82}" type="pres">
      <dgm:prSet presAssocID="{10BB8CAD-914F-4F74-8FDD-55E8196AA7D3}" presName="parentText" presStyleLbl="node1" presStyleIdx="0" presStyleCnt="3">
        <dgm:presLayoutVars>
          <dgm:chMax val="0"/>
          <dgm:bulletEnabled val="1"/>
        </dgm:presLayoutVars>
      </dgm:prSet>
      <dgm:spPr/>
    </dgm:pt>
    <dgm:pt modelId="{2469E8CB-5DF6-4D2F-9D67-CDC996172E95}" type="pres">
      <dgm:prSet presAssocID="{10BB8CAD-914F-4F74-8FDD-55E8196AA7D3}" presName="negativeSpace" presStyleCnt="0"/>
      <dgm:spPr/>
    </dgm:pt>
    <dgm:pt modelId="{08E63907-49B5-4B1B-9B23-675580602EF4}" type="pres">
      <dgm:prSet presAssocID="{10BB8CAD-914F-4F74-8FDD-55E8196AA7D3}" presName="childText" presStyleLbl="conFgAcc1" presStyleIdx="0" presStyleCnt="3">
        <dgm:presLayoutVars>
          <dgm:bulletEnabled val="1"/>
        </dgm:presLayoutVars>
      </dgm:prSet>
      <dgm:spPr/>
    </dgm:pt>
    <dgm:pt modelId="{0D0538C5-F3BD-47FC-9373-34EEDECDF081}" type="pres">
      <dgm:prSet presAssocID="{A2DC743E-09EF-4CE8-A47D-A458F8BB62C0}" presName="spaceBetweenRectangles" presStyleCnt="0"/>
      <dgm:spPr/>
    </dgm:pt>
    <dgm:pt modelId="{05656566-0870-4E52-9C48-1A6DF688DB49}" type="pres">
      <dgm:prSet presAssocID="{BE13C991-ABEF-408D-A00A-35990153A69E}" presName="parentLin" presStyleCnt="0"/>
      <dgm:spPr/>
    </dgm:pt>
    <dgm:pt modelId="{7DBEA634-48D1-42D8-8761-C6FF63429B1E}" type="pres">
      <dgm:prSet presAssocID="{BE13C991-ABEF-408D-A00A-35990153A69E}" presName="parentLeftMargin" presStyleLbl="node1" presStyleIdx="0" presStyleCnt="3"/>
      <dgm:spPr/>
    </dgm:pt>
    <dgm:pt modelId="{F4FE2669-1D71-48F5-8837-9752161E5323}" type="pres">
      <dgm:prSet presAssocID="{BE13C991-ABEF-408D-A00A-35990153A69E}" presName="parentText" presStyleLbl="node1" presStyleIdx="1" presStyleCnt="3">
        <dgm:presLayoutVars>
          <dgm:chMax val="0"/>
          <dgm:bulletEnabled val="1"/>
        </dgm:presLayoutVars>
      </dgm:prSet>
      <dgm:spPr/>
    </dgm:pt>
    <dgm:pt modelId="{EFDD8F7E-A3F1-413E-B489-B9C30AE9D671}" type="pres">
      <dgm:prSet presAssocID="{BE13C991-ABEF-408D-A00A-35990153A69E}" presName="negativeSpace" presStyleCnt="0"/>
      <dgm:spPr/>
    </dgm:pt>
    <dgm:pt modelId="{DC3AAA8F-69CA-4810-9B99-468DC4029D42}" type="pres">
      <dgm:prSet presAssocID="{BE13C991-ABEF-408D-A00A-35990153A69E}" presName="childText" presStyleLbl="conFgAcc1" presStyleIdx="1" presStyleCnt="3">
        <dgm:presLayoutVars>
          <dgm:bulletEnabled val="1"/>
        </dgm:presLayoutVars>
      </dgm:prSet>
      <dgm:spPr/>
    </dgm:pt>
    <dgm:pt modelId="{9B7145BE-1812-4FE4-8123-5537815A3833}" type="pres">
      <dgm:prSet presAssocID="{39BF3F93-36AE-416B-B01D-9E1CF792CC79}" presName="spaceBetweenRectangles" presStyleCnt="0"/>
      <dgm:spPr/>
    </dgm:pt>
    <dgm:pt modelId="{207435F3-716A-4559-B54C-0B138DCBCC59}" type="pres">
      <dgm:prSet presAssocID="{C828AF6A-97BF-44F1-960C-49B07893427E}" presName="parentLin" presStyleCnt="0"/>
      <dgm:spPr/>
    </dgm:pt>
    <dgm:pt modelId="{AF24785C-7B57-42E9-BA4D-385DBC18A612}" type="pres">
      <dgm:prSet presAssocID="{C828AF6A-97BF-44F1-960C-49B07893427E}" presName="parentLeftMargin" presStyleLbl="node1" presStyleIdx="1" presStyleCnt="3"/>
      <dgm:spPr/>
    </dgm:pt>
    <dgm:pt modelId="{7A178F7E-3273-4C5A-9AD1-79A5E36E2033}" type="pres">
      <dgm:prSet presAssocID="{C828AF6A-97BF-44F1-960C-49B07893427E}" presName="parentText" presStyleLbl="node1" presStyleIdx="2" presStyleCnt="3">
        <dgm:presLayoutVars>
          <dgm:chMax val="0"/>
          <dgm:bulletEnabled val="1"/>
        </dgm:presLayoutVars>
      </dgm:prSet>
      <dgm:spPr/>
    </dgm:pt>
    <dgm:pt modelId="{1B329F72-18DA-48FA-BA58-ED234CD8AF30}" type="pres">
      <dgm:prSet presAssocID="{C828AF6A-97BF-44F1-960C-49B07893427E}" presName="negativeSpace" presStyleCnt="0"/>
      <dgm:spPr/>
    </dgm:pt>
    <dgm:pt modelId="{56B45F8F-013B-4598-9707-FF673540D8A5}" type="pres">
      <dgm:prSet presAssocID="{C828AF6A-97BF-44F1-960C-49B07893427E}" presName="childText" presStyleLbl="conFgAcc1" presStyleIdx="2" presStyleCnt="3">
        <dgm:presLayoutVars>
          <dgm:bulletEnabled val="1"/>
        </dgm:presLayoutVars>
      </dgm:prSet>
      <dgm:spPr/>
    </dgm:pt>
  </dgm:ptLst>
  <dgm:cxnLst>
    <dgm:cxn modelId="{2A9EF701-AEAA-4931-BE56-23B9ED309678}" type="presOf" srcId="{C828AF6A-97BF-44F1-960C-49B07893427E}" destId="{AF24785C-7B57-42E9-BA4D-385DBC18A612}" srcOrd="0" destOrd="0" presId="urn:microsoft.com/office/officeart/2005/8/layout/list1"/>
    <dgm:cxn modelId="{E4C9135E-BE6D-45BD-8F38-D411B5C2DEFB}" type="presOf" srcId="{BF73FB6A-0B7D-47D7-B3C8-069036E5DF29}" destId="{BBFCC760-2428-4B6C-BAAF-1C9A791DF519}" srcOrd="0" destOrd="0" presId="urn:microsoft.com/office/officeart/2005/8/layout/list1"/>
    <dgm:cxn modelId="{B0908D63-2324-4F77-9B42-32C45833797B}" type="presOf" srcId="{BE13C991-ABEF-408D-A00A-35990153A69E}" destId="{7DBEA634-48D1-42D8-8761-C6FF63429B1E}" srcOrd="0" destOrd="0" presId="urn:microsoft.com/office/officeart/2005/8/layout/list1"/>
    <dgm:cxn modelId="{85F62172-AB45-4BC5-8A38-5225239204F0}" type="presOf" srcId="{10BB8CAD-914F-4F74-8FDD-55E8196AA7D3}" destId="{A0CED3D7-E3D8-4FDE-885B-E62A11F1A25D}" srcOrd="0" destOrd="0" presId="urn:microsoft.com/office/officeart/2005/8/layout/list1"/>
    <dgm:cxn modelId="{D8156B84-B2BA-4B5D-9C3B-5FE98F9A0F49}" srcId="{BF73FB6A-0B7D-47D7-B3C8-069036E5DF29}" destId="{BE13C991-ABEF-408D-A00A-35990153A69E}" srcOrd="1" destOrd="0" parTransId="{85AE300C-B9BA-48E9-B7C4-90DA72D42A41}" sibTransId="{39BF3F93-36AE-416B-B01D-9E1CF792CC79}"/>
    <dgm:cxn modelId="{0E3DAE8F-1677-41D6-96D8-5C042002AC96}" type="presOf" srcId="{C828AF6A-97BF-44F1-960C-49B07893427E}" destId="{7A178F7E-3273-4C5A-9AD1-79A5E36E2033}" srcOrd="1" destOrd="0" presId="urn:microsoft.com/office/officeart/2005/8/layout/list1"/>
    <dgm:cxn modelId="{907B7D9B-45E8-46EC-A202-17D1E9CA3F3A}" srcId="{BF73FB6A-0B7D-47D7-B3C8-069036E5DF29}" destId="{C828AF6A-97BF-44F1-960C-49B07893427E}" srcOrd="2" destOrd="0" parTransId="{25835D80-C5B7-4138-977F-35013D654818}" sibTransId="{3BA32769-94B7-489E-B2AC-4CA6FD4C6E45}"/>
    <dgm:cxn modelId="{80B673A8-F1D1-45A8-AA02-EEDE8F311C6C}" srcId="{BF73FB6A-0B7D-47D7-B3C8-069036E5DF29}" destId="{10BB8CAD-914F-4F74-8FDD-55E8196AA7D3}" srcOrd="0" destOrd="0" parTransId="{2B1584C0-8A9B-4F5F-8F46-6497EDEA4D28}" sibTransId="{A2DC743E-09EF-4CE8-A47D-A458F8BB62C0}"/>
    <dgm:cxn modelId="{2CF3F3B3-44B0-429E-90EC-FA5B63FD1F79}" type="presOf" srcId="{BE13C991-ABEF-408D-A00A-35990153A69E}" destId="{F4FE2669-1D71-48F5-8837-9752161E5323}" srcOrd="1" destOrd="0" presId="urn:microsoft.com/office/officeart/2005/8/layout/list1"/>
    <dgm:cxn modelId="{002A11D3-EDBA-4FAD-A80E-B2D92EA15412}" type="presOf" srcId="{10BB8CAD-914F-4F74-8FDD-55E8196AA7D3}" destId="{BEB8637E-57FF-4108-870E-FE21E5AF9F82}" srcOrd="1" destOrd="0" presId="urn:microsoft.com/office/officeart/2005/8/layout/list1"/>
    <dgm:cxn modelId="{A6C7D3E2-7F61-437D-88FA-BF89CE432700}" type="presParOf" srcId="{BBFCC760-2428-4B6C-BAAF-1C9A791DF519}" destId="{D8AE01FA-EBE5-447E-A7AE-9936240E2E3D}" srcOrd="0" destOrd="0" presId="urn:microsoft.com/office/officeart/2005/8/layout/list1"/>
    <dgm:cxn modelId="{40C79318-6961-4DC8-BB85-110F0511D7D4}" type="presParOf" srcId="{D8AE01FA-EBE5-447E-A7AE-9936240E2E3D}" destId="{A0CED3D7-E3D8-4FDE-885B-E62A11F1A25D}" srcOrd="0" destOrd="0" presId="urn:microsoft.com/office/officeart/2005/8/layout/list1"/>
    <dgm:cxn modelId="{9CBCF97C-1F59-4D12-8C86-54E03FF23FD9}" type="presParOf" srcId="{D8AE01FA-EBE5-447E-A7AE-9936240E2E3D}" destId="{BEB8637E-57FF-4108-870E-FE21E5AF9F82}" srcOrd="1" destOrd="0" presId="urn:microsoft.com/office/officeart/2005/8/layout/list1"/>
    <dgm:cxn modelId="{BC66A0AA-965F-41FF-97A2-AB7E09DE0CFB}" type="presParOf" srcId="{BBFCC760-2428-4B6C-BAAF-1C9A791DF519}" destId="{2469E8CB-5DF6-4D2F-9D67-CDC996172E95}" srcOrd="1" destOrd="0" presId="urn:microsoft.com/office/officeart/2005/8/layout/list1"/>
    <dgm:cxn modelId="{72E62B90-F587-4907-AC55-FF36717594A2}" type="presParOf" srcId="{BBFCC760-2428-4B6C-BAAF-1C9A791DF519}" destId="{08E63907-49B5-4B1B-9B23-675580602EF4}" srcOrd="2" destOrd="0" presId="urn:microsoft.com/office/officeart/2005/8/layout/list1"/>
    <dgm:cxn modelId="{03C405F7-7302-4233-9C0F-41E3161E0A35}" type="presParOf" srcId="{BBFCC760-2428-4B6C-BAAF-1C9A791DF519}" destId="{0D0538C5-F3BD-47FC-9373-34EEDECDF081}" srcOrd="3" destOrd="0" presId="urn:microsoft.com/office/officeart/2005/8/layout/list1"/>
    <dgm:cxn modelId="{69496220-9B92-4F16-B9F5-45AB81C96210}" type="presParOf" srcId="{BBFCC760-2428-4B6C-BAAF-1C9A791DF519}" destId="{05656566-0870-4E52-9C48-1A6DF688DB49}" srcOrd="4" destOrd="0" presId="urn:microsoft.com/office/officeart/2005/8/layout/list1"/>
    <dgm:cxn modelId="{BE4551A8-C4D7-4880-B976-E859E3A6D9EF}" type="presParOf" srcId="{05656566-0870-4E52-9C48-1A6DF688DB49}" destId="{7DBEA634-48D1-42D8-8761-C6FF63429B1E}" srcOrd="0" destOrd="0" presId="urn:microsoft.com/office/officeart/2005/8/layout/list1"/>
    <dgm:cxn modelId="{9D6A3214-FA82-49A0-B7CD-8B631F0A9D39}" type="presParOf" srcId="{05656566-0870-4E52-9C48-1A6DF688DB49}" destId="{F4FE2669-1D71-48F5-8837-9752161E5323}" srcOrd="1" destOrd="0" presId="urn:microsoft.com/office/officeart/2005/8/layout/list1"/>
    <dgm:cxn modelId="{3C733D67-383A-4E2B-BA96-F3F513C13BEF}" type="presParOf" srcId="{BBFCC760-2428-4B6C-BAAF-1C9A791DF519}" destId="{EFDD8F7E-A3F1-413E-B489-B9C30AE9D671}" srcOrd="5" destOrd="0" presId="urn:microsoft.com/office/officeart/2005/8/layout/list1"/>
    <dgm:cxn modelId="{65C1DADB-98A9-4BFE-852D-CB81A6381122}" type="presParOf" srcId="{BBFCC760-2428-4B6C-BAAF-1C9A791DF519}" destId="{DC3AAA8F-69CA-4810-9B99-468DC4029D42}" srcOrd="6" destOrd="0" presId="urn:microsoft.com/office/officeart/2005/8/layout/list1"/>
    <dgm:cxn modelId="{B1BE3BDA-BB44-49BF-85E7-9A5195B8CB29}" type="presParOf" srcId="{BBFCC760-2428-4B6C-BAAF-1C9A791DF519}" destId="{9B7145BE-1812-4FE4-8123-5537815A3833}" srcOrd="7" destOrd="0" presId="urn:microsoft.com/office/officeart/2005/8/layout/list1"/>
    <dgm:cxn modelId="{43E50601-F4C4-4815-A84B-9C48B90E7142}" type="presParOf" srcId="{BBFCC760-2428-4B6C-BAAF-1C9A791DF519}" destId="{207435F3-716A-4559-B54C-0B138DCBCC59}" srcOrd="8" destOrd="0" presId="urn:microsoft.com/office/officeart/2005/8/layout/list1"/>
    <dgm:cxn modelId="{FD2D5E4B-F318-4177-AD9A-1E66773048CB}" type="presParOf" srcId="{207435F3-716A-4559-B54C-0B138DCBCC59}" destId="{AF24785C-7B57-42E9-BA4D-385DBC18A612}" srcOrd="0" destOrd="0" presId="urn:microsoft.com/office/officeart/2005/8/layout/list1"/>
    <dgm:cxn modelId="{49031952-C17A-4010-BA37-5BDD35EC0F3A}" type="presParOf" srcId="{207435F3-716A-4559-B54C-0B138DCBCC59}" destId="{7A178F7E-3273-4C5A-9AD1-79A5E36E2033}" srcOrd="1" destOrd="0" presId="urn:microsoft.com/office/officeart/2005/8/layout/list1"/>
    <dgm:cxn modelId="{63469844-FFA9-4A2D-B201-F513DEAAC1B4}" type="presParOf" srcId="{BBFCC760-2428-4B6C-BAAF-1C9A791DF519}" destId="{1B329F72-18DA-48FA-BA58-ED234CD8AF30}" srcOrd="9" destOrd="0" presId="urn:microsoft.com/office/officeart/2005/8/layout/list1"/>
    <dgm:cxn modelId="{6AEA3652-E1EA-4962-BFC7-0E5DB42F3393}" type="presParOf" srcId="{BBFCC760-2428-4B6C-BAAF-1C9A791DF519}" destId="{56B45F8F-013B-4598-9707-FF673540D8A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45E75A-9DE7-4852-BE0C-64B613B1B167}"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E20F8BC2-74B0-4F57-AD52-E93C5190AD3A}">
      <dgm:prSet/>
      <dgm:spPr/>
      <dgm:t>
        <a:bodyPr/>
        <a:lstStyle/>
        <a:p>
          <a:r>
            <a:rPr lang="en-US" dirty="0"/>
            <a:t>Artifacts</a:t>
          </a:r>
        </a:p>
      </dgm:t>
    </dgm:pt>
    <dgm:pt modelId="{9CB19EE0-F4D4-47B8-81AB-52C8B5243296}" type="parTrans" cxnId="{50388994-3CF0-48F5-808A-61441337B624}">
      <dgm:prSet/>
      <dgm:spPr/>
      <dgm:t>
        <a:bodyPr/>
        <a:lstStyle/>
        <a:p>
          <a:endParaRPr lang="en-US"/>
        </a:p>
      </dgm:t>
    </dgm:pt>
    <dgm:pt modelId="{054B1EED-64AE-4042-8ADD-4FB28738445E}" type="sibTrans" cxnId="{50388994-3CF0-48F5-808A-61441337B624}">
      <dgm:prSet/>
      <dgm:spPr/>
      <dgm:t>
        <a:bodyPr/>
        <a:lstStyle/>
        <a:p>
          <a:endParaRPr lang="en-US"/>
        </a:p>
      </dgm:t>
    </dgm:pt>
    <dgm:pt modelId="{CCE3AAD5-AE47-472E-8F11-AC41F268A8DC}">
      <dgm:prSet/>
      <dgm:spPr/>
      <dgm:t>
        <a:bodyPr/>
        <a:lstStyle/>
        <a:p>
          <a:r>
            <a:rPr lang="en-US"/>
            <a:t>Autonomy</a:t>
          </a:r>
        </a:p>
      </dgm:t>
    </dgm:pt>
    <dgm:pt modelId="{2E5A4F97-0AE1-44C1-BBEE-D40D361E7AAF}" type="parTrans" cxnId="{22BE222F-720D-4E43-BE78-F397C81CBE27}">
      <dgm:prSet/>
      <dgm:spPr/>
      <dgm:t>
        <a:bodyPr/>
        <a:lstStyle/>
        <a:p>
          <a:endParaRPr lang="en-US"/>
        </a:p>
      </dgm:t>
    </dgm:pt>
    <dgm:pt modelId="{6AAD3DD6-744D-4F68-B539-71EB1EF4EEA5}" type="sibTrans" cxnId="{22BE222F-720D-4E43-BE78-F397C81CBE27}">
      <dgm:prSet/>
      <dgm:spPr/>
      <dgm:t>
        <a:bodyPr/>
        <a:lstStyle/>
        <a:p>
          <a:endParaRPr lang="en-US"/>
        </a:p>
      </dgm:t>
    </dgm:pt>
    <dgm:pt modelId="{F5DFCFC6-431A-49C9-AFC8-62A5134E0F1D}">
      <dgm:prSet/>
      <dgm:spPr/>
      <dgm:t>
        <a:bodyPr/>
        <a:lstStyle/>
        <a:p>
          <a:r>
            <a:rPr lang="en-US" dirty="0"/>
            <a:t>Assessment</a:t>
          </a:r>
        </a:p>
      </dgm:t>
    </dgm:pt>
    <dgm:pt modelId="{B9B3140D-643C-4671-B980-89D27764F846}" type="parTrans" cxnId="{672B6A72-8B02-4EA6-B755-3E0BE22E315E}">
      <dgm:prSet/>
      <dgm:spPr/>
      <dgm:t>
        <a:bodyPr/>
        <a:lstStyle/>
        <a:p>
          <a:endParaRPr lang="en-US"/>
        </a:p>
      </dgm:t>
    </dgm:pt>
    <dgm:pt modelId="{13F41ADC-E3EA-46B8-A80C-EC23ACE64D9B}" type="sibTrans" cxnId="{672B6A72-8B02-4EA6-B755-3E0BE22E315E}">
      <dgm:prSet/>
      <dgm:spPr/>
      <dgm:t>
        <a:bodyPr/>
        <a:lstStyle/>
        <a:p>
          <a:endParaRPr lang="en-US"/>
        </a:p>
      </dgm:t>
    </dgm:pt>
    <dgm:pt modelId="{BCD5625B-B9C9-4466-8272-DFA4BAEB12C3}">
      <dgm:prSet/>
      <dgm:spPr/>
      <dgm:t>
        <a:bodyPr/>
        <a:lstStyle/>
        <a:p>
          <a:r>
            <a:rPr lang="en-US" dirty="0"/>
            <a:t>Accountability</a:t>
          </a:r>
        </a:p>
      </dgm:t>
    </dgm:pt>
    <dgm:pt modelId="{79A04CDD-AD60-4CDA-9D6C-98FCA435622C}" type="parTrans" cxnId="{0C05BC48-8485-4134-B60A-676C68B4C6FC}">
      <dgm:prSet/>
      <dgm:spPr/>
      <dgm:t>
        <a:bodyPr/>
        <a:lstStyle/>
        <a:p>
          <a:endParaRPr lang="en-US"/>
        </a:p>
      </dgm:t>
    </dgm:pt>
    <dgm:pt modelId="{41F308B3-E2A8-4539-9A3F-E6BB87191280}" type="sibTrans" cxnId="{0C05BC48-8485-4134-B60A-676C68B4C6FC}">
      <dgm:prSet/>
      <dgm:spPr/>
      <dgm:t>
        <a:bodyPr/>
        <a:lstStyle/>
        <a:p>
          <a:endParaRPr lang="en-US"/>
        </a:p>
      </dgm:t>
    </dgm:pt>
    <dgm:pt modelId="{C6851C76-239C-48D6-AA38-1F1CD9A62E8A}">
      <dgm:prSet/>
      <dgm:spPr/>
      <dgm:t>
        <a:bodyPr/>
        <a:lstStyle/>
        <a:p>
          <a:r>
            <a:rPr lang="en-US" dirty="0"/>
            <a:t>Community</a:t>
          </a:r>
        </a:p>
      </dgm:t>
    </dgm:pt>
    <dgm:pt modelId="{F0305EB2-4A55-4F09-9FF2-B47AA414BF99}" type="parTrans" cxnId="{B633CC61-FBC3-480C-BCF6-20D58AC1D779}">
      <dgm:prSet/>
      <dgm:spPr/>
      <dgm:t>
        <a:bodyPr/>
        <a:lstStyle/>
        <a:p>
          <a:endParaRPr lang="en-US"/>
        </a:p>
      </dgm:t>
    </dgm:pt>
    <dgm:pt modelId="{6F52E9D1-961F-4EAB-A8CB-2CB2F28FAA25}" type="sibTrans" cxnId="{B633CC61-FBC3-480C-BCF6-20D58AC1D779}">
      <dgm:prSet/>
      <dgm:spPr/>
      <dgm:t>
        <a:bodyPr/>
        <a:lstStyle/>
        <a:p>
          <a:endParaRPr lang="en-US"/>
        </a:p>
      </dgm:t>
    </dgm:pt>
    <dgm:pt modelId="{EED16B08-6D4C-499F-BFEA-E4326786C308}" type="pres">
      <dgm:prSet presAssocID="{6845E75A-9DE7-4852-BE0C-64B613B1B167}" presName="vert0" presStyleCnt="0">
        <dgm:presLayoutVars>
          <dgm:dir/>
          <dgm:animOne val="branch"/>
          <dgm:animLvl val="lvl"/>
        </dgm:presLayoutVars>
      </dgm:prSet>
      <dgm:spPr/>
    </dgm:pt>
    <dgm:pt modelId="{D4DAB7EA-D6F5-4186-A725-72D9F25193F5}" type="pres">
      <dgm:prSet presAssocID="{E20F8BC2-74B0-4F57-AD52-E93C5190AD3A}" presName="thickLine" presStyleLbl="alignNode1" presStyleIdx="0" presStyleCnt="5"/>
      <dgm:spPr/>
    </dgm:pt>
    <dgm:pt modelId="{12ABFD25-CBF2-4DF6-BF05-8ED5C0411A69}" type="pres">
      <dgm:prSet presAssocID="{E20F8BC2-74B0-4F57-AD52-E93C5190AD3A}" presName="horz1" presStyleCnt="0"/>
      <dgm:spPr/>
    </dgm:pt>
    <dgm:pt modelId="{09E2B4C7-6EF2-4E57-A592-563FFD55C889}" type="pres">
      <dgm:prSet presAssocID="{E20F8BC2-74B0-4F57-AD52-E93C5190AD3A}" presName="tx1" presStyleLbl="revTx" presStyleIdx="0" presStyleCnt="5"/>
      <dgm:spPr/>
    </dgm:pt>
    <dgm:pt modelId="{0868F15B-575F-4880-97C9-FF8FC92CCFD1}" type="pres">
      <dgm:prSet presAssocID="{E20F8BC2-74B0-4F57-AD52-E93C5190AD3A}" presName="vert1" presStyleCnt="0"/>
      <dgm:spPr/>
    </dgm:pt>
    <dgm:pt modelId="{30C5F0C0-EC38-4CA9-BDFD-AC53681F9B8F}" type="pres">
      <dgm:prSet presAssocID="{CCE3AAD5-AE47-472E-8F11-AC41F268A8DC}" presName="thickLine" presStyleLbl="alignNode1" presStyleIdx="1" presStyleCnt="5"/>
      <dgm:spPr/>
    </dgm:pt>
    <dgm:pt modelId="{FD300A2E-3F38-41FC-979D-4FEE8ED07080}" type="pres">
      <dgm:prSet presAssocID="{CCE3AAD5-AE47-472E-8F11-AC41F268A8DC}" presName="horz1" presStyleCnt="0"/>
      <dgm:spPr/>
    </dgm:pt>
    <dgm:pt modelId="{49E1F9B8-12CA-4716-AA1C-EB870136B648}" type="pres">
      <dgm:prSet presAssocID="{CCE3AAD5-AE47-472E-8F11-AC41F268A8DC}" presName="tx1" presStyleLbl="revTx" presStyleIdx="1" presStyleCnt="5"/>
      <dgm:spPr/>
    </dgm:pt>
    <dgm:pt modelId="{9D8995F6-AE6D-4137-93FF-7F8656D8519F}" type="pres">
      <dgm:prSet presAssocID="{CCE3AAD5-AE47-472E-8F11-AC41F268A8DC}" presName="vert1" presStyleCnt="0"/>
      <dgm:spPr/>
    </dgm:pt>
    <dgm:pt modelId="{35DDCD05-E779-4E33-87FD-4EEBF902A5B6}" type="pres">
      <dgm:prSet presAssocID="{F5DFCFC6-431A-49C9-AFC8-62A5134E0F1D}" presName="thickLine" presStyleLbl="alignNode1" presStyleIdx="2" presStyleCnt="5"/>
      <dgm:spPr/>
    </dgm:pt>
    <dgm:pt modelId="{A9465A12-772A-44A4-825B-B00FA84CF8DF}" type="pres">
      <dgm:prSet presAssocID="{F5DFCFC6-431A-49C9-AFC8-62A5134E0F1D}" presName="horz1" presStyleCnt="0"/>
      <dgm:spPr/>
    </dgm:pt>
    <dgm:pt modelId="{BE21C57A-A725-4FDF-8BE9-C224DD09F843}" type="pres">
      <dgm:prSet presAssocID="{F5DFCFC6-431A-49C9-AFC8-62A5134E0F1D}" presName="tx1" presStyleLbl="revTx" presStyleIdx="2" presStyleCnt="5"/>
      <dgm:spPr/>
    </dgm:pt>
    <dgm:pt modelId="{70925B44-5810-47FB-83E0-3A097F02F293}" type="pres">
      <dgm:prSet presAssocID="{F5DFCFC6-431A-49C9-AFC8-62A5134E0F1D}" presName="vert1" presStyleCnt="0"/>
      <dgm:spPr/>
    </dgm:pt>
    <dgm:pt modelId="{AA3F2761-2019-468B-A87F-CA35E58A0B0E}" type="pres">
      <dgm:prSet presAssocID="{BCD5625B-B9C9-4466-8272-DFA4BAEB12C3}" presName="thickLine" presStyleLbl="alignNode1" presStyleIdx="3" presStyleCnt="5"/>
      <dgm:spPr/>
    </dgm:pt>
    <dgm:pt modelId="{10AE65FF-35AD-4522-8307-576B6CBD59F7}" type="pres">
      <dgm:prSet presAssocID="{BCD5625B-B9C9-4466-8272-DFA4BAEB12C3}" presName="horz1" presStyleCnt="0"/>
      <dgm:spPr/>
    </dgm:pt>
    <dgm:pt modelId="{27055869-133B-481A-92D3-B6018FFF4FEE}" type="pres">
      <dgm:prSet presAssocID="{BCD5625B-B9C9-4466-8272-DFA4BAEB12C3}" presName="tx1" presStyleLbl="revTx" presStyleIdx="3" presStyleCnt="5"/>
      <dgm:spPr/>
    </dgm:pt>
    <dgm:pt modelId="{B9B7EC18-78CC-4CE2-9B64-90D258F08A8E}" type="pres">
      <dgm:prSet presAssocID="{BCD5625B-B9C9-4466-8272-DFA4BAEB12C3}" presName="vert1" presStyleCnt="0"/>
      <dgm:spPr/>
    </dgm:pt>
    <dgm:pt modelId="{6651DF80-18EC-45EA-937E-31319769E05D}" type="pres">
      <dgm:prSet presAssocID="{C6851C76-239C-48D6-AA38-1F1CD9A62E8A}" presName="thickLine" presStyleLbl="alignNode1" presStyleIdx="4" presStyleCnt="5"/>
      <dgm:spPr/>
    </dgm:pt>
    <dgm:pt modelId="{A06D47BF-4D77-4638-8ACE-CE03A055EE86}" type="pres">
      <dgm:prSet presAssocID="{C6851C76-239C-48D6-AA38-1F1CD9A62E8A}" presName="horz1" presStyleCnt="0"/>
      <dgm:spPr/>
    </dgm:pt>
    <dgm:pt modelId="{CD0BA8CB-03CD-4AED-AA5B-943DE3559DD5}" type="pres">
      <dgm:prSet presAssocID="{C6851C76-239C-48D6-AA38-1F1CD9A62E8A}" presName="tx1" presStyleLbl="revTx" presStyleIdx="4" presStyleCnt="5"/>
      <dgm:spPr/>
    </dgm:pt>
    <dgm:pt modelId="{4FB25F46-EE38-4379-AF01-ECF03ABD7691}" type="pres">
      <dgm:prSet presAssocID="{C6851C76-239C-48D6-AA38-1F1CD9A62E8A}" presName="vert1" presStyleCnt="0"/>
      <dgm:spPr/>
    </dgm:pt>
  </dgm:ptLst>
  <dgm:cxnLst>
    <dgm:cxn modelId="{5A96CE25-D9AB-48EA-A5DB-EBCE165F53BC}" type="presOf" srcId="{C6851C76-239C-48D6-AA38-1F1CD9A62E8A}" destId="{CD0BA8CB-03CD-4AED-AA5B-943DE3559DD5}" srcOrd="0" destOrd="0" presId="urn:microsoft.com/office/officeart/2008/layout/LinedList"/>
    <dgm:cxn modelId="{22BE222F-720D-4E43-BE78-F397C81CBE27}" srcId="{6845E75A-9DE7-4852-BE0C-64B613B1B167}" destId="{CCE3AAD5-AE47-472E-8F11-AC41F268A8DC}" srcOrd="1" destOrd="0" parTransId="{2E5A4F97-0AE1-44C1-BBEE-D40D361E7AAF}" sibTransId="{6AAD3DD6-744D-4F68-B539-71EB1EF4EEA5}"/>
    <dgm:cxn modelId="{ECD66934-B86A-4857-A11E-BB2799F27438}" type="presOf" srcId="{BCD5625B-B9C9-4466-8272-DFA4BAEB12C3}" destId="{27055869-133B-481A-92D3-B6018FFF4FEE}" srcOrd="0" destOrd="0" presId="urn:microsoft.com/office/officeart/2008/layout/LinedList"/>
    <dgm:cxn modelId="{B633CC61-FBC3-480C-BCF6-20D58AC1D779}" srcId="{6845E75A-9DE7-4852-BE0C-64B613B1B167}" destId="{C6851C76-239C-48D6-AA38-1F1CD9A62E8A}" srcOrd="4" destOrd="0" parTransId="{F0305EB2-4A55-4F09-9FF2-B47AA414BF99}" sibTransId="{6F52E9D1-961F-4EAB-A8CB-2CB2F28FAA25}"/>
    <dgm:cxn modelId="{0C05BC48-8485-4134-B60A-676C68B4C6FC}" srcId="{6845E75A-9DE7-4852-BE0C-64B613B1B167}" destId="{BCD5625B-B9C9-4466-8272-DFA4BAEB12C3}" srcOrd="3" destOrd="0" parTransId="{79A04CDD-AD60-4CDA-9D6C-98FCA435622C}" sibTransId="{41F308B3-E2A8-4539-9A3F-E6BB87191280}"/>
    <dgm:cxn modelId="{672B6A72-8B02-4EA6-B755-3E0BE22E315E}" srcId="{6845E75A-9DE7-4852-BE0C-64B613B1B167}" destId="{F5DFCFC6-431A-49C9-AFC8-62A5134E0F1D}" srcOrd="2" destOrd="0" parTransId="{B9B3140D-643C-4671-B980-89D27764F846}" sibTransId="{13F41ADC-E3EA-46B8-A80C-EC23ACE64D9B}"/>
    <dgm:cxn modelId="{9FC2497A-A1CB-47BB-A396-75E226EEFE6C}" type="presOf" srcId="{6845E75A-9DE7-4852-BE0C-64B613B1B167}" destId="{EED16B08-6D4C-499F-BFEA-E4326786C308}" srcOrd="0" destOrd="0" presId="urn:microsoft.com/office/officeart/2008/layout/LinedList"/>
    <dgm:cxn modelId="{50388994-3CF0-48F5-808A-61441337B624}" srcId="{6845E75A-9DE7-4852-BE0C-64B613B1B167}" destId="{E20F8BC2-74B0-4F57-AD52-E93C5190AD3A}" srcOrd="0" destOrd="0" parTransId="{9CB19EE0-F4D4-47B8-81AB-52C8B5243296}" sibTransId="{054B1EED-64AE-4042-8ADD-4FB28738445E}"/>
    <dgm:cxn modelId="{8B18A1CB-5984-4B77-AE06-ED9FEED3B035}" type="presOf" srcId="{F5DFCFC6-431A-49C9-AFC8-62A5134E0F1D}" destId="{BE21C57A-A725-4FDF-8BE9-C224DD09F843}" srcOrd="0" destOrd="0" presId="urn:microsoft.com/office/officeart/2008/layout/LinedList"/>
    <dgm:cxn modelId="{519B7ED6-CC8D-4DBA-AF5E-2818E6C57F13}" type="presOf" srcId="{CCE3AAD5-AE47-472E-8F11-AC41F268A8DC}" destId="{49E1F9B8-12CA-4716-AA1C-EB870136B648}" srcOrd="0" destOrd="0" presId="urn:microsoft.com/office/officeart/2008/layout/LinedList"/>
    <dgm:cxn modelId="{3619CAFF-7AC9-4D46-9D27-FE8A0B260459}" type="presOf" srcId="{E20F8BC2-74B0-4F57-AD52-E93C5190AD3A}" destId="{09E2B4C7-6EF2-4E57-A592-563FFD55C889}" srcOrd="0" destOrd="0" presId="urn:microsoft.com/office/officeart/2008/layout/LinedList"/>
    <dgm:cxn modelId="{D2B3D65D-7D25-403A-A1E6-C02EEBB4F26E}" type="presParOf" srcId="{EED16B08-6D4C-499F-BFEA-E4326786C308}" destId="{D4DAB7EA-D6F5-4186-A725-72D9F25193F5}" srcOrd="0" destOrd="0" presId="urn:microsoft.com/office/officeart/2008/layout/LinedList"/>
    <dgm:cxn modelId="{CB07DC43-13E7-4405-8D31-A960B641AB5E}" type="presParOf" srcId="{EED16B08-6D4C-499F-BFEA-E4326786C308}" destId="{12ABFD25-CBF2-4DF6-BF05-8ED5C0411A69}" srcOrd="1" destOrd="0" presId="urn:microsoft.com/office/officeart/2008/layout/LinedList"/>
    <dgm:cxn modelId="{A8EEF1F8-9FDC-491F-AF2D-FCD011951640}" type="presParOf" srcId="{12ABFD25-CBF2-4DF6-BF05-8ED5C0411A69}" destId="{09E2B4C7-6EF2-4E57-A592-563FFD55C889}" srcOrd="0" destOrd="0" presId="urn:microsoft.com/office/officeart/2008/layout/LinedList"/>
    <dgm:cxn modelId="{6C3BF9A6-562C-43B1-8C68-549252C182ED}" type="presParOf" srcId="{12ABFD25-CBF2-4DF6-BF05-8ED5C0411A69}" destId="{0868F15B-575F-4880-97C9-FF8FC92CCFD1}" srcOrd="1" destOrd="0" presId="urn:microsoft.com/office/officeart/2008/layout/LinedList"/>
    <dgm:cxn modelId="{F5D1126F-80C7-4F12-9318-4835A262EABC}" type="presParOf" srcId="{EED16B08-6D4C-499F-BFEA-E4326786C308}" destId="{30C5F0C0-EC38-4CA9-BDFD-AC53681F9B8F}" srcOrd="2" destOrd="0" presId="urn:microsoft.com/office/officeart/2008/layout/LinedList"/>
    <dgm:cxn modelId="{1141A2D5-0FB7-4DD5-B48A-53AA6A09EC8D}" type="presParOf" srcId="{EED16B08-6D4C-499F-BFEA-E4326786C308}" destId="{FD300A2E-3F38-41FC-979D-4FEE8ED07080}" srcOrd="3" destOrd="0" presId="urn:microsoft.com/office/officeart/2008/layout/LinedList"/>
    <dgm:cxn modelId="{D84F273C-139B-48DC-AE9E-17EB6B4F0837}" type="presParOf" srcId="{FD300A2E-3F38-41FC-979D-4FEE8ED07080}" destId="{49E1F9B8-12CA-4716-AA1C-EB870136B648}" srcOrd="0" destOrd="0" presId="urn:microsoft.com/office/officeart/2008/layout/LinedList"/>
    <dgm:cxn modelId="{0B25ADA7-C052-4313-AA79-107A96BE0560}" type="presParOf" srcId="{FD300A2E-3F38-41FC-979D-4FEE8ED07080}" destId="{9D8995F6-AE6D-4137-93FF-7F8656D8519F}" srcOrd="1" destOrd="0" presId="urn:microsoft.com/office/officeart/2008/layout/LinedList"/>
    <dgm:cxn modelId="{8A5DE2EB-4DD9-439C-8F3B-76E410F9C2E9}" type="presParOf" srcId="{EED16B08-6D4C-499F-BFEA-E4326786C308}" destId="{35DDCD05-E779-4E33-87FD-4EEBF902A5B6}" srcOrd="4" destOrd="0" presId="urn:microsoft.com/office/officeart/2008/layout/LinedList"/>
    <dgm:cxn modelId="{9383C84A-7549-4194-A094-98A44980C7DB}" type="presParOf" srcId="{EED16B08-6D4C-499F-BFEA-E4326786C308}" destId="{A9465A12-772A-44A4-825B-B00FA84CF8DF}" srcOrd="5" destOrd="0" presId="urn:microsoft.com/office/officeart/2008/layout/LinedList"/>
    <dgm:cxn modelId="{723C4B8A-60CC-40ED-9BB9-00E36192AEE5}" type="presParOf" srcId="{A9465A12-772A-44A4-825B-B00FA84CF8DF}" destId="{BE21C57A-A725-4FDF-8BE9-C224DD09F843}" srcOrd="0" destOrd="0" presId="urn:microsoft.com/office/officeart/2008/layout/LinedList"/>
    <dgm:cxn modelId="{EFCC8946-72A7-40E4-8A1B-864FAB524A64}" type="presParOf" srcId="{A9465A12-772A-44A4-825B-B00FA84CF8DF}" destId="{70925B44-5810-47FB-83E0-3A097F02F293}" srcOrd="1" destOrd="0" presId="urn:microsoft.com/office/officeart/2008/layout/LinedList"/>
    <dgm:cxn modelId="{1AAFE2ED-E68B-49A9-A8B7-5D47744B0CA4}" type="presParOf" srcId="{EED16B08-6D4C-499F-BFEA-E4326786C308}" destId="{AA3F2761-2019-468B-A87F-CA35E58A0B0E}" srcOrd="6" destOrd="0" presId="urn:microsoft.com/office/officeart/2008/layout/LinedList"/>
    <dgm:cxn modelId="{FDED00A0-DBC7-4B62-9477-5011E3D8175C}" type="presParOf" srcId="{EED16B08-6D4C-499F-BFEA-E4326786C308}" destId="{10AE65FF-35AD-4522-8307-576B6CBD59F7}" srcOrd="7" destOrd="0" presId="urn:microsoft.com/office/officeart/2008/layout/LinedList"/>
    <dgm:cxn modelId="{58A3F546-BB60-42E8-8FA9-62BC2CED9327}" type="presParOf" srcId="{10AE65FF-35AD-4522-8307-576B6CBD59F7}" destId="{27055869-133B-481A-92D3-B6018FFF4FEE}" srcOrd="0" destOrd="0" presId="urn:microsoft.com/office/officeart/2008/layout/LinedList"/>
    <dgm:cxn modelId="{89A88B13-4175-432A-883B-E77AF75172BF}" type="presParOf" srcId="{10AE65FF-35AD-4522-8307-576B6CBD59F7}" destId="{B9B7EC18-78CC-4CE2-9B64-90D258F08A8E}" srcOrd="1" destOrd="0" presId="urn:microsoft.com/office/officeart/2008/layout/LinedList"/>
    <dgm:cxn modelId="{69769E08-38CA-4003-85A2-8BF477DF20D7}" type="presParOf" srcId="{EED16B08-6D4C-499F-BFEA-E4326786C308}" destId="{6651DF80-18EC-45EA-937E-31319769E05D}" srcOrd="8" destOrd="0" presId="urn:microsoft.com/office/officeart/2008/layout/LinedList"/>
    <dgm:cxn modelId="{B02CDC47-207B-45ED-A53A-E70DE222F9B1}" type="presParOf" srcId="{EED16B08-6D4C-499F-BFEA-E4326786C308}" destId="{A06D47BF-4D77-4638-8ACE-CE03A055EE86}" srcOrd="9" destOrd="0" presId="urn:microsoft.com/office/officeart/2008/layout/LinedList"/>
    <dgm:cxn modelId="{142954CE-8678-44B2-92AC-6796BEA4C868}" type="presParOf" srcId="{A06D47BF-4D77-4638-8ACE-CE03A055EE86}" destId="{CD0BA8CB-03CD-4AED-AA5B-943DE3559DD5}" srcOrd="0" destOrd="0" presId="urn:microsoft.com/office/officeart/2008/layout/LinedList"/>
    <dgm:cxn modelId="{2C4C2B17-4D04-456D-A87C-79E0A4E078DC}" type="presParOf" srcId="{A06D47BF-4D77-4638-8ACE-CE03A055EE86}" destId="{4FB25F46-EE38-4379-AF01-ECF03ABD76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5866DB-9C16-4FB5-ACEF-474396D7E527}" type="doc">
      <dgm:prSet loTypeId="urn:microsoft.com/office/officeart/2011/layout/RadialPictureList" loCatId="picture" qsTypeId="urn:microsoft.com/office/officeart/2005/8/quickstyle/3d4" qsCatId="3D" csTypeId="urn:microsoft.com/office/officeart/2005/8/colors/accent1_2" csCatId="accent1" phldr="1"/>
      <dgm:spPr/>
      <dgm:t>
        <a:bodyPr/>
        <a:lstStyle/>
        <a:p>
          <a:endParaRPr lang="en-US"/>
        </a:p>
      </dgm:t>
    </dgm:pt>
    <dgm:pt modelId="{D7FD1DD4-881F-4EFD-89B1-37F4CB0C0958}">
      <dgm:prSet phldrT="[Text]"/>
      <dgm:spPr/>
      <dgm:t>
        <a:bodyPr/>
        <a:lstStyle/>
        <a:p>
          <a:r>
            <a:rPr lang="es-MX" dirty="0"/>
            <a:t>1st A</a:t>
          </a:r>
          <a:endParaRPr lang="en-US" dirty="0"/>
        </a:p>
      </dgm:t>
    </dgm:pt>
    <dgm:pt modelId="{6E1CF752-2DBD-4D68-A950-BB72828346F6}" type="parTrans" cxnId="{EE58A8EE-7E58-465A-85A1-C72C0F4C527B}">
      <dgm:prSet/>
      <dgm:spPr/>
      <dgm:t>
        <a:bodyPr/>
        <a:lstStyle/>
        <a:p>
          <a:endParaRPr lang="en-US"/>
        </a:p>
      </dgm:t>
    </dgm:pt>
    <dgm:pt modelId="{F8C4BB17-BC38-4F77-AE04-830CCD9E9FA9}" type="sibTrans" cxnId="{EE58A8EE-7E58-465A-85A1-C72C0F4C527B}">
      <dgm:prSet/>
      <dgm:spPr/>
      <dgm:t>
        <a:bodyPr/>
        <a:lstStyle/>
        <a:p>
          <a:endParaRPr lang="en-US"/>
        </a:p>
      </dgm:t>
    </dgm:pt>
    <dgm:pt modelId="{08B2B3F9-16A9-4137-8DD5-B112D6083E57}">
      <dgm:prSet phldrT="[Text]" custT="1"/>
      <dgm:spPr/>
      <dgm:t>
        <a:bodyPr/>
        <a:lstStyle/>
        <a:p>
          <a:r>
            <a:rPr lang="es-MX" sz="3600" dirty="0"/>
            <a:t>Incitement to violence</a:t>
          </a:r>
          <a:endParaRPr lang="en-US" sz="3600" dirty="0"/>
        </a:p>
      </dgm:t>
    </dgm:pt>
    <dgm:pt modelId="{71C51490-0CDE-44C2-AEF4-BFAA5FCCCBB6}" type="parTrans" cxnId="{C5CD2181-3BEC-44CE-8EF0-D590E6177C9E}">
      <dgm:prSet/>
      <dgm:spPr/>
      <dgm:t>
        <a:bodyPr/>
        <a:lstStyle/>
        <a:p>
          <a:endParaRPr lang="en-US"/>
        </a:p>
      </dgm:t>
    </dgm:pt>
    <dgm:pt modelId="{9F077FD4-6390-402C-A48F-F9BC884A76BC}" type="sibTrans" cxnId="{C5CD2181-3BEC-44CE-8EF0-D590E6177C9E}">
      <dgm:prSet/>
      <dgm:spPr/>
      <dgm:t>
        <a:bodyPr/>
        <a:lstStyle/>
        <a:p>
          <a:endParaRPr lang="en-US"/>
        </a:p>
      </dgm:t>
    </dgm:pt>
    <dgm:pt modelId="{2A23823F-BB3C-41D7-ACE1-0148F6C2A929}">
      <dgm:prSet phldrT="[Text]" custT="1"/>
      <dgm:spPr/>
      <dgm:t>
        <a:bodyPr/>
        <a:lstStyle/>
        <a:p>
          <a:r>
            <a:rPr lang="es-MX" sz="3600" dirty="0"/>
            <a:t>Fighting Words</a:t>
          </a:r>
          <a:endParaRPr lang="en-US" sz="3600" dirty="0"/>
        </a:p>
      </dgm:t>
    </dgm:pt>
    <dgm:pt modelId="{27023B77-76C7-4421-8905-3BA3A5161CCE}" type="parTrans" cxnId="{71F7D3DC-4C98-44F4-A516-4E1CE2DF8ECE}">
      <dgm:prSet/>
      <dgm:spPr/>
      <dgm:t>
        <a:bodyPr/>
        <a:lstStyle/>
        <a:p>
          <a:endParaRPr lang="en-US"/>
        </a:p>
      </dgm:t>
    </dgm:pt>
    <dgm:pt modelId="{476C74E4-B610-47F1-BD6A-B0EF1CADDCF4}" type="sibTrans" cxnId="{71F7D3DC-4C98-44F4-A516-4E1CE2DF8ECE}">
      <dgm:prSet/>
      <dgm:spPr/>
      <dgm:t>
        <a:bodyPr/>
        <a:lstStyle/>
        <a:p>
          <a:endParaRPr lang="en-US"/>
        </a:p>
      </dgm:t>
    </dgm:pt>
    <dgm:pt modelId="{97952266-3848-46C3-9F59-CA00E0380A07}">
      <dgm:prSet phldrT="[Text]" custT="1"/>
      <dgm:spPr/>
      <dgm:t>
        <a:bodyPr/>
        <a:lstStyle/>
        <a:p>
          <a:r>
            <a:rPr lang="en-US" sz="4000" dirty="0"/>
            <a:t>Obscenity</a:t>
          </a:r>
        </a:p>
      </dgm:t>
    </dgm:pt>
    <dgm:pt modelId="{AA12B755-B31C-4D49-80D8-4C14A676DA30}" type="parTrans" cxnId="{AD6DB51C-80D1-4778-A700-01BF13C31AC8}">
      <dgm:prSet/>
      <dgm:spPr/>
      <dgm:t>
        <a:bodyPr/>
        <a:lstStyle/>
        <a:p>
          <a:endParaRPr lang="en-US"/>
        </a:p>
      </dgm:t>
    </dgm:pt>
    <dgm:pt modelId="{F1C11D5F-B5BE-4655-9C63-F667AB959D10}" type="sibTrans" cxnId="{AD6DB51C-80D1-4778-A700-01BF13C31AC8}">
      <dgm:prSet/>
      <dgm:spPr/>
      <dgm:t>
        <a:bodyPr/>
        <a:lstStyle/>
        <a:p>
          <a:endParaRPr lang="en-US"/>
        </a:p>
      </dgm:t>
    </dgm:pt>
    <dgm:pt modelId="{CF18C11E-95CA-4470-995B-41F78AF4C835}" type="pres">
      <dgm:prSet presAssocID="{1C5866DB-9C16-4FB5-ACEF-474396D7E527}" presName="Name0" presStyleCnt="0">
        <dgm:presLayoutVars>
          <dgm:chMax val="1"/>
          <dgm:chPref val="1"/>
          <dgm:dir/>
          <dgm:resizeHandles/>
        </dgm:presLayoutVars>
      </dgm:prSet>
      <dgm:spPr/>
    </dgm:pt>
    <dgm:pt modelId="{EED39F7A-0282-4018-A5D2-C3E158983BBA}" type="pres">
      <dgm:prSet presAssocID="{D7FD1DD4-881F-4EFD-89B1-37F4CB0C0958}" presName="Parent" presStyleLbl="node1" presStyleIdx="0" presStyleCnt="2">
        <dgm:presLayoutVars>
          <dgm:chMax val="4"/>
          <dgm:chPref val="3"/>
        </dgm:presLayoutVars>
      </dgm:prSet>
      <dgm:spPr/>
    </dgm:pt>
    <dgm:pt modelId="{1202798B-D650-4C46-A5C5-BED19A0EDC8A}" type="pres">
      <dgm:prSet presAssocID="{08B2B3F9-16A9-4137-8DD5-B112D6083E57}" presName="Accent" presStyleLbl="node1" presStyleIdx="1" presStyleCnt="2"/>
      <dgm:spPr/>
    </dgm:pt>
    <dgm:pt modelId="{B55E4F66-C139-4FB8-99A6-92DFD2172AF0}" type="pres">
      <dgm:prSet presAssocID="{08B2B3F9-16A9-4137-8DD5-B112D6083E57}" presName="Image1" presStyleLbl="fgImgPlace1" presStyleIdx="0" presStyleCnt="3"/>
      <dgm:spPr/>
    </dgm:pt>
    <dgm:pt modelId="{4DF2FC5F-BE5F-44B2-AD54-1DB8E8AF1DB2}" type="pres">
      <dgm:prSet presAssocID="{08B2B3F9-16A9-4137-8DD5-B112D6083E57}" presName="Child1" presStyleLbl="revTx" presStyleIdx="0" presStyleCnt="3" custScaleX="130751">
        <dgm:presLayoutVars>
          <dgm:chMax val="0"/>
          <dgm:chPref val="0"/>
          <dgm:bulletEnabled val="1"/>
        </dgm:presLayoutVars>
      </dgm:prSet>
      <dgm:spPr/>
    </dgm:pt>
    <dgm:pt modelId="{17CACF98-C351-47AD-8F9E-9BFFF386B582}" type="pres">
      <dgm:prSet presAssocID="{2A23823F-BB3C-41D7-ACE1-0148F6C2A929}" presName="Image2" presStyleCnt="0"/>
      <dgm:spPr/>
    </dgm:pt>
    <dgm:pt modelId="{7A0047A8-5B67-440B-AD90-39378473FA1B}" type="pres">
      <dgm:prSet presAssocID="{2A23823F-BB3C-41D7-ACE1-0148F6C2A929}" presName="Image" presStyleLbl="fgImgPlace1" presStyleIdx="1" presStyleCnt="3"/>
      <dgm:spPr/>
    </dgm:pt>
    <dgm:pt modelId="{EC41344B-B77B-4F92-9F89-D8517D2D2C57}" type="pres">
      <dgm:prSet presAssocID="{2A23823F-BB3C-41D7-ACE1-0148F6C2A929}" presName="Child2" presStyleLbl="revTx" presStyleIdx="1" presStyleCnt="3" custScaleX="111479">
        <dgm:presLayoutVars>
          <dgm:chMax val="0"/>
          <dgm:chPref val="0"/>
          <dgm:bulletEnabled val="1"/>
        </dgm:presLayoutVars>
      </dgm:prSet>
      <dgm:spPr/>
    </dgm:pt>
    <dgm:pt modelId="{5946F79C-E972-4AB8-BD5E-C171C9E55B6A}" type="pres">
      <dgm:prSet presAssocID="{97952266-3848-46C3-9F59-CA00E0380A07}" presName="Image3" presStyleCnt="0"/>
      <dgm:spPr/>
    </dgm:pt>
    <dgm:pt modelId="{43522E88-DFC6-45A5-912A-05267707DCE0}" type="pres">
      <dgm:prSet presAssocID="{97952266-3848-46C3-9F59-CA00E0380A07}" presName="Image" presStyleLbl="fgImgPlace1" presStyleIdx="2" presStyleCnt="3" custLinFactNeighborX="1977" custLinFactNeighborY="-8484"/>
      <dgm:spPr/>
    </dgm:pt>
    <dgm:pt modelId="{208A0D95-BDE8-42E1-BF42-0E12389D54EB}" type="pres">
      <dgm:prSet presAssocID="{97952266-3848-46C3-9F59-CA00E0380A07}" presName="Child3" presStyleLbl="revTx" presStyleIdx="2" presStyleCnt="3" custScaleX="145657">
        <dgm:presLayoutVars>
          <dgm:chMax val="0"/>
          <dgm:chPref val="0"/>
          <dgm:bulletEnabled val="1"/>
        </dgm:presLayoutVars>
      </dgm:prSet>
      <dgm:spPr/>
    </dgm:pt>
  </dgm:ptLst>
  <dgm:cxnLst>
    <dgm:cxn modelId="{595C4718-8972-4D05-8537-0B5DA4D5A99A}" type="presOf" srcId="{08B2B3F9-16A9-4137-8DD5-B112D6083E57}" destId="{4DF2FC5F-BE5F-44B2-AD54-1DB8E8AF1DB2}" srcOrd="0" destOrd="0" presId="urn:microsoft.com/office/officeart/2011/layout/RadialPictureList"/>
    <dgm:cxn modelId="{AD6DB51C-80D1-4778-A700-01BF13C31AC8}" srcId="{D7FD1DD4-881F-4EFD-89B1-37F4CB0C0958}" destId="{97952266-3848-46C3-9F59-CA00E0380A07}" srcOrd="2" destOrd="0" parTransId="{AA12B755-B31C-4D49-80D8-4C14A676DA30}" sibTransId="{F1C11D5F-B5BE-4655-9C63-F667AB959D10}"/>
    <dgm:cxn modelId="{AB42C437-5171-4E78-A627-30FDC50F092B}" type="presOf" srcId="{D7FD1DD4-881F-4EFD-89B1-37F4CB0C0958}" destId="{EED39F7A-0282-4018-A5D2-C3E158983BBA}" srcOrd="0" destOrd="0" presId="urn:microsoft.com/office/officeart/2011/layout/RadialPictureList"/>
    <dgm:cxn modelId="{C5CD2181-3BEC-44CE-8EF0-D590E6177C9E}" srcId="{D7FD1DD4-881F-4EFD-89B1-37F4CB0C0958}" destId="{08B2B3F9-16A9-4137-8DD5-B112D6083E57}" srcOrd="0" destOrd="0" parTransId="{71C51490-0CDE-44C2-AEF4-BFAA5FCCCBB6}" sibTransId="{9F077FD4-6390-402C-A48F-F9BC884A76BC}"/>
    <dgm:cxn modelId="{453A7F95-4199-4D00-BDF6-478156FC84BC}" type="presOf" srcId="{2A23823F-BB3C-41D7-ACE1-0148F6C2A929}" destId="{EC41344B-B77B-4F92-9F89-D8517D2D2C57}" srcOrd="0" destOrd="0" presId="urn:microsoft.com/office/officeart/2011/layout/RadialPictureList"/>
    <dgm:cxn modelId="{CB99D3BF-797E-4AF8-987C-C4A6098AABCB}" type="presOf" srcId="{97952266-3848-46C3-9F59-CA00E0380A07}" destId="{208A0D95-BDE8-42E1-BF42-0E12389D54EB}" srcOrd="0" destOrd="0" presId="urn:microsoft.com/office/officeart/2011/layout/RadialPictureList"/>
    <dgm:cxn modelId="{71F7D3DC-4C98-44F4-A516-4E1CE2DF8ECE}" srcId="{D7FD1DD4-881F-4EFD-89B1-37F4CB0C0958}" destId="{2A23823F-BB3C-41D7-ACE1-0148F6C2A929}" srcOrd="1" destOrd="0" parTransId="{27023B77-76C7-4421-8905-3BA3A5161CCE}" sibTransId="{476C74E4-B610-47F1-BD6A-B0EF1CADDCF4}"/>
    <dgm:cxn modelId="{1DC018E8-9011-4B83-8945-3C0CFB79ED8D}" type="presOf" srcId="{1C5866DB-9C16-4FB5-ACEF-474396D7E527}" destId="{CF18C11E-95CA-4470-995B-41F78AF4C835}" srcOrd="0" destOrd="0" presId="urn:microsoft.com/office/officeart/2011/layout/RadialPictureList"/>
    <dgm:cxn modelId="{EE58A8EE-7E58-465A-85A1-C72C0F4C527B}" srcId="{1C5866DB-9C16-4FB5-ACEF-474396D7E527}" destId="{D7FD1DD4-881F-4EFD-89B1-37F4CB0C0958}" srcOrd="0" destOrd="0" parTransId="{6E1CF752-2DBD-4D68-A950-BB72828346F6}" sibTransId="{F8C4BB17-BC38-4F77-AE04-830CCD9E9FA9}"/>
    <dgm:cxn modelId="{44670868-6F49-4FE6-A7B7-CCA60CBAF259}" type="presParOf" srcId="{CF18C11E-95CA-4470-995B-41F78AF4C835}" destId="{EED39F7A-0282-4018-A5D2-C3E158983BBA}" srcOrd="0" destOrd="0" presId="urn:microsoft.com/office/officeart/2011/layout/RadialPictureList"/>
    <dgm:cxn modelId="{48A70D5F-FCAF-4C9F-80FC-F431F7106615}" type="presParOf" srcId="{CF18C11E-95CA-4470-995B-41F78AF4C835}" destId="{1202798B-D650-4C46-A5C5-BED19A0EDC8A}" srcOrd="1" destOrd="0" presId="urn:microsoft.com/office/officeart/2011/layout/RadialPictureList"/>
    <dgm:cxn modelId="{55DE3525-1A52-4967-B8E8-BEFCC590EE10}" type="presParOf" srcId="{CF18C11E-95CA-4470-995B-41F78AF4C835}" destId="{B55E4F66-C139-4FB8-99A6-92DFD2172AF0}" srcOrd="2" destOrd="0" presId="urn:microsoft.com/office/officeart/2011/layout/RadialPictureList"/>
    <dgm:cxn modelId="{4E4C8BB9-2F02-40C9-81AD-FF695B41E403}" type="presParOf" srcId="{CF18C11E-95CA-4470-995B-41F78AF4C835}" destId="{4DF2FC5F-BE5F-44B2-AD54-1DB8E8AF1DB2}" srcOrd="3" destOrd="0" presId="urn:microsoft.com/office/officeart/2011/layout/RadialPictureList"/>
    <dgm:cxn modelId="{F55D1B88-FCBE-41B2-B92A-84251D0F6ABE}" type="presParOf" srcId="{CF18C11E-95CA-4470-995B-41F78AF4C835}" destId="{17CACF98-C351-47AD-8F9E-9BFFF386B582}" srcOrd="4" destOrd="0" presId="urn:microsoft.com/office/officeart/2011/layout/RadialPictureList"/>
    <dgm:cxn modelId="{5663E3BE-52AA-49BB-8C5D-1A4FB5DA8D3C}" type="presParOf" srcId="{17CACF98-C351-47AD-8F9E-9BFFF386B582}" destId="{7A0047A8-5B67-440B-AD90-39378473FA1B}" srcOrd="0" destOrd="0" presId="urn:microsoft.com/office/officeart/2011/layout/RadialPictureList"/>
    <dgm:cxn modelId="{4FD823B5-EF3C-4AD3-A474-A422A95D9CD4}" type="presParOf" srcId="{CF18C11E-95CA-4470-995B-41F78AF4C835}" destId="{EC41344B-B77B-4F92-9F89-D8517D2D2C57}" srcOrd="5" destOrd="0" presId="urn:microsoft.com/office/officeart/2011/layout/RadialPictureList"/>
    <dgm:cxn modelId="{B95EC6F1-2761-4752-A387-A2DD0809ABEA}" type="presParOf" srcId="{CF18C11E-95CA-4470-995B-41F78AF4C835}" destId="{5946F79C-E972-4AB8-BD5E-C171C9E55B6A}" srcOrd="6" destOrd="0" presId="urn:microsoft.com/office/officeart/2011/layout/RadialPictureList"/>
    <dgm:cxn modelId="{354AD6FE-E200-460A-B420-B211F2A8B562}" type="presParOf" srcId="{5946F79C-E972-4AB8-BD5E-C171C9E55B6A}" destId="{43522E88-DFC6-45A5-912A-05267707DCE0}" srcOrd="0" destOrd="0" presId="urn:microsoft.com/office/officeart/2011/layout/RadialPictureList"/>
    <dgm:cxn modelId="{F584B89C-E485-4F67-8181-56A9A85E8501}" type="presParOf" srcId="{CF18C11E-95CA-4470-995B-41F78AF4C835}" destId="{208A0D95-BDE8-42E1-BF42-0E12389D54EB}"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58B6D-DDD5-4BAA-81B4-1C1084568862}">
      <dsp:nvSpPr>
        <dsp:cNvPr id="0" name=""/>
        <dsp:cNvSpPr/>
      </dsp:nvSpPr>
      <dsp:spPr>
        <a:xfrm>
          <a:off x="0" y="935736"/>
          <a:ext cx="8131126" cy="11033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Literature Summary</a:t>
          </a:r>
        </a:p>
      </dsp:txBody>
      <dsp:txXfrm>
        <a:off x="53859" y="989595"/>
        <a:ext cx="8023408" cy="995592"/>
      </dsp:txXfrm>
    </dsp:sp>
    <dsp:sp modelId="{EF514835-6C8F-4931-B717-EF04F204E045}">
      <dsp:nvSpPr>
        <dsp:cNvPr id="0" name=""/>
        <dsp:cNvSpPr/>
      </dsp:nvSpPr>
      <dsp:spPr>
        <a:xfrm>
          <a:off x="0" y="2171527"/>
          <a:ext cx="8131126" cy="1103310"/>
        </a:xfrm>
        <a:prstGeom prst="roundRect">
          <a:avLst/>
        </a:prstGeom>
        <a:solidFill>
          <a:schemeClr val="accent5">
            <a:hueOff val="-505230"/>
            <a:satOff val="225"/>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Creating a Culture of Caring</a:t>
          </a:r>
        </a:p>
      </dsp:txBody>
      <dsp:txXfrm>
        <a:off x="53859" y="2225386"/>
        <a:ext cx="8023408" cy="995592"/>
      </dsp:txXfrm>
    </dsp:sp>
    <dsp:sp modelId="{7C359A16-D289-402A-A8AF-DE76DA715996}">
      <dsp:nvSpPr>
        <dsp:cNvPr id="0" name=""/>
        <dsp:cNvSpPr/>
      </dsp:nvSpPr>
      <dsp:spPr>
        <a:xfrm>
          <a:off x="0" y="3407317"/>
          <a:ext cx="8131126" cy="1103310"/>
        </a:xfrm>
        <a:prstGeom prst="roundRect">
          <a:avLst/>
        </a:prstGeom>
        <a:solidFill>
          <a:schemeClr val="accent5">
            <a:hueOff val="-1010460"/>
            <a:satOff val="44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Brainstorming Activity</a:t>
          </a:r>
        </a:p>
      </dsp:txBody>
      <dsp:txXfrm>
        <a:off x="53859" y="3461176"/>
        <a:ext cx="8023408" cy="995592"/>
      </dsp:txXfrm>
    </dsp:sp>
    <dsp:sp modelId="{53A9A4A3-DDB6-44A4-9786-DA06569306BA}">
      <dsp:nvSpPr>
        <dsp:cNvPr id="0" name=""/>
        <dsp:cNvSpPr/>
      </dsp:nvSpPr>
      <dsp:spPr>
        <a:xfrm>
          <a:off x="0" y="4643107"/>
          <a:ext cx="8131126" cy="1103310"/>
        </a:xfrm>
        <a:prstGeom prst="roundRect">
          <a:avLst/>
        </a:prstGeom>
        <a:solidFill>
          <a:schemeClr val="accent5">
            <a:hueOff val="-1515690"/>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t>Questions and Answers</a:t>
          </a:r>
        </a:p>
      </dsp:txBody>
      <dsp:txXfrm>
        <a:off x="53859" y="4696966"/>
        <a:ext cx="8023408" cy="995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A9BD6-BAF8-40B4-BE66-CC8A5190E2A8}">
      <dsp:nvSpPr>
        <dsp:cNvPr id="0" name=""/>
        <dsp:cNvSpPr/>
      </dsp:nvSpPr>
      <dsp:spPr>
        <a:xfrm>
          <a:off x="3739087" y="2212390"/>
          <a:ext cx="2812044" cy="2432532"/>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masis MT Pro Black" panose="02040A04050005020304" pitchFamily="18" charset="0"/>
            </a:rPr>
            <a:t>Pedagogical Caring </a:t>
          </a:r>
        </a:p>
      </dsp:txBody>
      <dsp:txXfrm>
        <a:off x="4205082" y="2615495"/>
        <a:ext cx="1880054" cy="1626322"/>
      </dsp:txXfrm>
    </dsp:sp>
    <dsp:sp modelId="{23AEA1C9-C39C-4AF7-8901-BA7DAA7E8F56}">
      <dsp:nvSpPr>
        <dsp:cNvPr id="0" name=""/>
        <dsp:cNvSpPr/>
      </dsp:nvSpPr>
      <dsp:spPr>
        <a:xfrm>
          <a:off x="5499967" y="1048588"/>
          <a:ext cx="1060976" cy="9141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E5BB9E-0BA2-4608-A139-9180FC25BAE3}">
      <dsp:nvSpPr>
        <dsp:cNvPr id="0" name=""/>
        <dsp:cNvSpPr/>
      </dsp:nvSpPr>
      <dsp:spPr>
        <a:xfrm>
          <a:off x="3998117" y="0"/>
          <a:ext cx="2304450" cy="1993620"/>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Well-being</a:t>
          </a:r>
        </a:p>
      </dsp:txBody>
      <dsp:txXfrm>
        <a:off x="4380014" y="330385"/>
        <a:ext cx="1540656" cy="1332850"/>
      </dsp:txXfrm>
    </dsp:sp>
    <dsp:sp modelId="{F8FA81CD-3627-4ED1-BDAA-89CC37D40385}">
      <dsp:nvSpPr>
        <dsp:cNvPr id="0" name=""/>
        <dsp:cNvSpPr/>
      </dsp:nvSpPr>
      <dsp:spPr>
        <a:xfrm>
          <a:off x="6738209" y="2757601"/>
          <a:ext cx="1060976" cy="9141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9C6F53F-8C2F-484A-BEB9-65E898A7458A}">
      <dsp:nvSpPr>
        <dsp:cNvPr id="0" name=""/>
        <dsp:cNvSpPr/>
      </dsp:nvSpPr>
      <dsp:spPr>
        <a:xfrm>
          <a:off x="6111566" y="1226210"/>
          <a:ext cx="2304450" cy="1993620"/>
        </a:xfrm>
        <a:prstGeom prst="hexagon">
          <a:avLst>
            <a:gd name="adj" fmla="val 28570"/>
            <a:gd name="vf" fmla="val 115470"/>
          </a:avLst>
        </a:prstGeom>
        <a:gradFill rotWithShape="0">
          <a:gsLst>
            <a:gs pos="0">
              <a:schemeClr val="accent5">
                <a:hueOff val="-303138"/>
                <a:satOff val="135"/>
                <a:lumOff val="-1411"/>
                <a:alphaOff val="0"/>
                <a:satMod val="103000"/>
                <a:lumMod val="102000"/>
                <a:tint val="94000"/>
              </a:schemeClr>
            </a:gs>
            <a:gs pos="50000">
              <a:schemeClr val="accent5">
                <a:hueOff val="-303138"/>
                <a:satOff val="135"/>
                <a:lumOff val="-1411"/>
                <a:alphaOff val="0"/>
                <a:satMod val="110000"/>
                <a:lumMod val="100000"/>
                <a:shade val="100000"/>
              </a:schemeClr>
            </a:gs>
            <a:gs pos="100000">
              <a:schemeClr val="accent5">
                <a:hueOff val="-303138"/>
                <a:satOff val="135"/>
                <a:lumOff val="-141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Engagement</a:t>
          </a:r>
        </a:p>
      </dsp:txBody>
      <dsp:txXfrm>
        <a:off x="6493463" y="1556595"/>
        <a:ext cx="1540656" cy="1332850"/>
      </dsp:txXfrm>
    </dsp:sp>
    <dsp:sp modelId="{C511E66B-695A-4827-AC5D-A1D9D809AE3A}">
      <dsp:nvSpPr>
        <dsp:cNvPr id="0" name=""/>
        <dsp:cNvSpPr/>
      </dsp:nvSpPr>
      <dsp:spPr>
        <a:xfrm>
          <a:off x="5878046" y="4686757"/>
          <a:ext cx="1060976" cy="9141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B3285D8-24B4-4415-B7AD-FC93F2C3457B}">
      <dsp:nvSpPr>
        <dsp:cNvPr id="0" name=""/>
        <dsp:cNvSpPr/>
      </dsp:nvSpPr>
      <dsp:spPr>
        <a:xfrm>
          <a:off x="6111566" y="3636797"/>
          <a:ext cx="2304450" cy="1993620"/>
        </a:xfrm>
        <a:prstGeom prst="hexagon">
          <a:avLst>
            <a:gd name="adj" fmla="val 28570"/>
            <a:gd name="vf" fmla="val 115470"/>
          </a:avLst>
        </a:prstGeom>
        <a:gradFill rotWithShape="0">
          <a:gsLst>
            <a:gs pos="0">
              <a:schemeClr val="accent5">
                <a:hueOff val="-606276"/>
                <a:satOff val="270"/>
                <a:lumOff val="-2823"/>
                <a:alphaOff val="0"/>
                <a:satMod val="103000"/>
                <a:lumMod val="102000"/>
                <a:tint val="94000"/>
              </a:schemeClr>
            </a:gs>
            <a:gs pos="50000">
              <a:schemeClr val="accent5">
                <a:hueOff val="-606276"/>
                <a:satOff val="270"/>
                <a:lumOff val="-2823"/>
                <a:alphaOff val="0"/>
                <a:satMod val="110000"/>
                <a:lumMod val="100000"/>
                <a:shade val="100000"/>
              </a:schemeClr>
            </a:gs>
            <a:gs pos="100000">
              <a:schemeClr val="accent5">
                <a:hueOff val="-606276"/>
                <a:satOff val="270"/>
                <a:lumOff val="-28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Practice Preparation</a:t>
          </a:r>
        </a:p>
      </dsp:txBody>
      <dsp:txXfrm>
        <a:off x="6493463" y="3967182"/>
        <a:ext cx="1540656" cy="1332850"/>
      </dsp:txXfrm>
    </dsp:sp>
    <dsp:sp modelId="{F6EE1B43-8C86-4091-8E81-A9C7C7519E56}">
      <dsp:nvSpPr>
        <dsp:cNvPr id="0" name=""/>
        <dsp:cNvSpPr/>
      </dsp:nvSpPr>
      <dsp:spPr>
        <a:xfrm>
          <a:off x="3744320" y="4887010"/>
          <a:ext cx="1060976" cy="9141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C631750-8945-46B1-B15C-6631A7AF2ACE}">
      <dsp:nvSpPr>
        <dsp:cNvPr id="0" name=""/>
        <dsp:cNvSpPr/>
      </dsp:nvSpPr>
      <dsp:spPr>
        <a:xfrm>
          <a:off x="3998117" y="4864379"/>
          <a:ext cx="2304450" cy="1993620"/>
        </a:xfrm>
        <a:prstGeom prst="hexagon">
          <a:avLst>
            <a:gd name="adj" fmla="val 28570"/>
            <a:gd name="vf" fmla="val 115470"/>
          </a:avLst>
        </a:prstGeom>
        <a:gradFill rotWithShape="0">
          <a:gsLst>
            <a:gs pos="0">
              <a:schemeClr val="accent5">
                <a:hueOff val="-909414"/>
                <a:satOff val="404"/>
                <a:lumOff val="-4234"/>
                <a:alphaOff val="0"/>
                <a:satMod val="103000"/>
                <a:lumMod val="102000"/>
                <a:tint val="94000"/>
              </a:schemeClr>
            </a:gs>
            <a:gs pos="50000">
              <a:schemeClr val="accent5">
                <a:hueOff val="-909414"/>
                <a:satOff val="404"/>
                <a:lumOff val="-4234"/>
                <a:alphaOff val="0"/>
                <a:satMod val="110000"/>
                <a:lumMod val="100000"/>
                <a:shade val="100000"/>
              </a:schemeClr>
            </a:gs>
            <a:gs pos="100000">
              <a:schemeClr val="accent5">
                <a:hueOff val="-909414"/>
                <a:satOff val="404"/>
                <a:lumOff val="-42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Positive Emotions &amp; Learning </a:t>
          </a:r>
        </a:p>
      </dsp:txBody>
      <dsp:txXfrm>
        <a:off x="4380014" y="5194764"/>
        <a:ext cx="1540656" cy="1332850"/>
      </dsp:txXfrm>
    </dsp:sp>
    <dsp:sp modelId="{DC174D6E-9C59-49F0-B41E-FFA17E0D0711}">
      <dsp:nvSpPr>
        <dsp:cNvPr id="0" name=""/>
        <dsp:cNvSpPr/>
      </dsp:nvSpPr>
      <dsp:spPr>
        <a:xfrm>
          <a:off x="2485801" y="3178682"/>
          <a:ext cx="1060976" cy="914171"/>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08C39B5-039E-4400-BFE6-F9799F2FAB39}">
      <dsp:nvSpPr>
        <dsp:cNvPr id="0" name=""/>
        <dsp:cNvSpPr/>
      </dsp:nvSpPr>
      <dsp:spPr>
        <a:xfrm>
          <a:off x="1874856" y="3638168"/>
          <a:ext cx="2304450" cy="1993620"/>
        </a:xfrm>
        <a:prstGeom prst="hexagon">
          <a:avLst>
            <a:gd name="adj" fmla="val 28570"/>
            <a:gd name="vf" fmla="val 115470"/>
          </a:avLst>
        </a:prstGeom>
        <a:gradFill rotWithShape="0">
          <a:gsLst>
            <a:gs pos="0">
              <a:schemeClr val="accent5">
                <a:hueOff val="-1212552"/>
                <a:satOff val="539"/>
                <a:lumOff val="-5646"/>
                <a:alphaOff val="0"/>
                <a:satMod val="103000"/>
                <a:lumMod val="102000"/>
                <a:tint val="94000"/>
              </a:schemeClr>
            </a:gs>
            <a:gs pos="50000">
              <a:schemeClr val="accent5">
                <a:hueOff val="-1212552"/>
                <a:satOff val="539"/>
                <a:lumOff val="-5646"/>
                <a:alphaOff val="0"/>
                <a:satMod val="110000"/>
                <a:lumMod val="100000"/>
                <a:shade val="100000"/>
              </a:schemeClr>
            </a:gs>
            <a:gs pos="100000">
              <a:schemeClr val="accent5">
                <a:hueOff val="-1212552"/>
                <a:satOff val="539"/>
                <a:lumOff val="-56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Motivation</a:t>
          </a:r>
        </a:p>
        <a:p>
          <a:pPr marL="114300" lvl="1" indent="-114300" algn="ctr" defTabSz="666750">
            <a:lnSpc>
              <a:spcPct val="90000"/>
            </a:lnSpc>
            <a:spcBef>
              <a:spcPct val="0"/>
            </a:spcBef>
            <a:spcAft>
              <a:spcPct val="15000"/>
            </a:spcAft>
            <a:buChar char="•"/>
          </a:pPr>
          <a:endParaRPr lang="en-US" sz="1500" kern="1200" dirty="0"/>
        </a:p>
      </dsp:txBody>
      <dsp:txXfrm>
        <a:off x="2256753" y="3968553"/>
        <a:ext cx="1540656" cy="1332850"/>
      </dsp:txXfrm>
    </dsp:sp>
    <dsp:sp modelId="{8E02805F-A178-4B36-ACA8-0E07B3B7B581}">
      <dsp:nvSpPr>
        <dsp:cNvPr id="0" name=""/>
        <dsp:cNvSpPr/>
      </dsp:nvSpPr>
      <dsp:spPr>
        <a:xfrm>
          <a:off x="1874856" y="1223467"/>
          <a:ext cx="2304450" cy="1993620"/>
        </a:xfrm>
        <a:prstGeom prst="hexagon">
          <a:avLst>
            <a:gd name="adj" fmla="val 28570"/>
            <a:gd name="vf" fmla="val 115470"/>
          </a:avLst>
        </a:prstGeom>
        <a:gradFill rotWithShape="0">
          <a:gsLst>
            <a:gs pos="0">
              <a:schemeClr val="accent5">
                <a:hueOff val="-1515690"/>
                <a:satOff val="674"/>
                <a:lumOff val="-7057"/>
                <a:alphaOff val="0"/>
                <a:satMod val="103000"/>
                <a:lumMod val="102000"/>
                <a:tint val="94000"/>
              </a:schemeClr>
            </a:gs>
            <a:gs pos="50000">
              <a:schemeClr val="accent5">
                <a:hueOff val="-1515690"/>
                <a:satOff val="674"/>
                <a:lumOff val="-7057"/>
                <a:alphaOff val="0"/>
                <a:satMod val="110000"/>
                <a:lumMod val="100000"/>
                <a:shade val="100000"/>
              </a:schemeClr>
            </a:gs>
            <a:gs pos="100000">
              <a:schemeClr val="accent5">
                <a:hueOff val="-1515690"/>
                <a:satOff val="674"/>
                <a:lumOff val="-70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Professional Identity</a:t>
          </a:r>
        </a:p>
      </dsp:txBody>
      <dsp:txXfrm>
        <a:off x="2256753" y="1553852"/>
        <a:ext cx="1540656" cy="1332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052C5-4800-4D85-838C-251789C374EC}">
      <dsp:nvSpPr>
        <dsp:cNvPr id="0" name=""/>
        <dsp:cNvSpPr/>
      </dsp:nvSpPr>
      <dsp:spPr>
        <a:xfrm>
          <a:off x="2286" y="2123020"/>
          <a:ext cx="3165472" cy="1282802"/>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Coming to Class Prepared</a:t>
          </a:r>
        </a:p>
      </dsp:txBody>
      <dsp:txXfrm>
        <a:off x="643687" y="2123020"/>
        <a:ext cx="1882670" cy="1282802"/>
      </dsp:txXfrm>
    </dsp:sp>
    <dsp:sp modelId="{3F81454D-7B63-44E1-8A3B-F5DA0BB2AB77}">
      <dsp:nvSpPr>
        <dsp:cNvPr id="0" name=""/>
        <dsp:cNvSpPr/>
      </dsp:nvSpPr>
      <dsp:spPr>
        <a:xfrm>
          <a:off x="2862131" y="2153167"/>
          <a:ext cx="3056271" cy="1222508"/>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High</a:t>
          </a:r>
          <a:r>
            <a:rPr lang="en-US" sz="2200" kern="1200" baseline="0" dirty="0"/>
            <a:t> Expectations</a:t>
          </a:r>
          <a:endParaRPr lang="en-US" sz="2200" kern="1200" dirty="0"/>
        </a:p>
      </dsp:txBody>
      <dsp:txXfrm>
        <a:off x="3473385" y="2153167"/>
        <a:ext cx="1833763" cy="1222508"/>
      </dsp:txXfrm>
    </dsp:sp>
    <dsp:sp modelId="{ED2E2C43-E842-4075-95FE-62EA4CF22DB9}">
      <dsp:nvSpPr>
        <dsp:cNvPr id="0" name=""/>
        <dsp:cNvSpPr/>
      </dsp:nvSpPr>
      <dsp:spPr>
        <a:xfrm>
          <a:off x="5612776" y="2153167"/>
          <a:ext cx="3056271" cy="1222508"/>
        </a:xfrm>
        <a:prstGeom prst="chevron">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Getting to Know Students</a:t>
          </a:r>
        </a:p>
      </dsp:txBody>
      <dsp:txXfrm>
        <a:off x="6224030" y="2153167"/>
        <a:ext cx="1833763" cy="1222508"/>
      </dsp:txXfrm>
    </dsp:sp>
    <dsp:sp modelId="{68373D1B-27E6-459C-AEF6-D8543212142D}">
      <dsp:nvSpPr>
        <dsp:cNvPr id="0" name=""/>
        <dsp:cNvSpPr/>
      </dsp:nvSpPr>
      <dsp:spPr>
        <a:xfrm>
          <a:off x="8363420" y="2153167"/>
          <a:ext cx="3056271" cy="1222508"/>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Creating Community</a:t>
          </a:r>
        </a:p>
      </dsp:txBody>
      <dsp:txXfrm>
        <a:off x="8974674" y="2153167"/>
        <a:ext cx="1833763" cy="12225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63907-49B5-4B1B-9B23-675580602EF4}">
      <dsp:nvSpPr>
        <dsp:cNvPr id="0" name=""/>
        <dsp:cNvSpPr/>
      </dsp:nvSpPr>
      <dsp:spPr>
        <a:xfrm>
          <a:off x="0" y="487520"/>
          <a:ext cx="5179509" cy="831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8637E-57FF-4108-870E-FE21E5AF9F82}">
      <dsp:nvSpPr>
        <dsp:cNvPr id="0" name=""/>
        <dsp:cNvSpPr/>
      </dsp:nvSpPr>
      <dsp:spPr>
        <a:xfrm>
          <a:off x="258975" y="440"/>
          <a:ext cx="3625656" cy="974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41" tIns="0" rIns="137041" bIns="0" numCol="1" spcCol="1270" anchor="ctr" anchorCtr="0">
          <a:noAutofit/>
        </a:bodyPr>
        <a:lstStyle/>
        <a:p>
          <a:pPr marL="0" lvl="0" indent="0" algn="l" defTabSz="1466850">
            <a:lnSpc>
              <a:spcPct val="90000"/>
            </a:lnSpc>
            <a:spcBef>
              <a:spcPct val="0"/>
            </a:spcBef>
            <a:spcAft>
              <a:spcPct val="35000"/>
            </a:spcAft>
            <a:buNone/>
          </a:pPr>
          <a:r>
            <a:rPr lang="en-US" sz="3300" kern="1200"/>
            <a:t>Autonomy </a:t>
          </a:r>
        </a:p>
      </dsp:txBody>
      <dsp:txXfrm>
        <a:off x="306530" y="47995"/>
        <a:ext cx="3530546" cy="879050"/>
      </dsp:txXfrm>
    </dsp:sp>
    <dsp:sp modelId="{DC3AAA8F-69CA-4810-9B99-468DC4029D42}">
      <dsp:nvSpPr>
        <dsp:cNvPr id="0" name=""/>
        <dsp:cNvSpPr/>
      </dsp:nvSpPr>
      <dsp:spPr>
        <a:xfrm>
          <a:off x="0" y="1984400"/>
          <a:ext cx="5179509" cy="831600"/>
        </a:xfrm>
        <a:prstGeom prst="rect">
          <a:avLst/>
        </a:prstGeom>
        <a:solidFill>
          <a:schemeClr val="lt1">
            <a:alpha val="90000"/>
            <a:hueOff val="0"/>
            <a:satOff val="0"/>
            <a:lumOff val="0"/>
            <a:alphaOff val="0"/>
          </a:schemeClr>
        </a:solidFill>
        <a:ln w="12700" cap="flat" cmpd="sng" algn="ctr">
          <a:solidFill>
            <a:schemeClr val="accent5">
              <a:hueOff val="-757845"/>
              <a:satOff val="337"/>
              <a:lumOff val="-3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FE2669-1D71-48F5-8837-9752161E5323}">
      <dsp:nvSpPr>
        <dsp:cNvPr id="0" name=""/>
        <dsp:cNvSpPr/>
      </dsp:nvSpPr>
      <dsp:spPr>
        <a:xfrm>
          <a:off x="258975" y="1497320"/>
          <a:ext cx="3625656" cy="974160"/>
        </a:xfrm>
        <a:prstGeom prst="roundRect">
          <a:avLst/>
        </a:prstGeom>
        <a:solidFill>
          <a:schemeClr val="accent5">
            <a:hueOff val="-757845"/>
            <a:satOff val="33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41" tIns="0" rIns="137041" bIns="0" numCol="1" spcCol="1270" anchor="ctr" anchorCtr="0">
          <a:noAutofit/>
        </a:bodyPr>
        <a:lstStyle/>
        <a:p>
          <a:pPr marL="0" lvl="0" indent="0" algn="l" defTabSz="1466850">
            <a:lnSpc>
              <a:spcPct val="90000"/>
            </a:lnSpc>
            <a:spcBef>
              <a:spcPct val="0"/>
            </a:spcBef>
            <a:spcAft>
              <a:spcPct val="35000"/>
            </a:spcAft>
            <a:buNone/>
          </a:pPr>
          <a:r>
            <a:rPr lang="en-US" sz="3300" kern="1200"/>
            <a:t>Belonging </a:t>
          </a:r>
        </a:p>
      </dsp:txBody>
      <dsp:txXfrm>
        <a:off x="306530" y="1544875"/>
        <a:ext cx="3530546" cy="879050"/>
      </dsp:txXfrm>
    </dsp:sp>
    <dsp:sp modelId="{56B45F8F-013B-4598-9707-FF673540D8A5}">
      <dsp:nvSpPr>
        <dsp:cNvPr id="0" name=""/>
        <dsp:cNvSpPr/>
      </dsp:nvSpPr>
      <dsp:spPr>
        <a:xfrm>
          <a:off x="0" y="3481280"/>
          <a:ext cx="5179509" cy="831600"/>
        </a:xfrm>
        <a:prstGeom prst="rect">
          <a:avLst/>
        </a:prstGeom>
        <a:solidFill>
          <a:schemeClr val="lt1">
            <a:alpha val="90000"/>
            <a:hueOff val="0"/>
            <a:satOff val="0"/>
            <a:lumOff val="0"/>
            <a:alphaOff val="0"/>
          </a:schemeClr>
        </a:solidFill>
        <a:ln w="12700" cap="flat" cmpd="sng" algn="ctr">
          <a:solidFill>
            <a:schemeClr val="accent5">
              <a:hueOff val="-1515690"/>
              <a:satOff val="674"/>
              <a:lumOff val="-70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178F7E-3273-4C5A-9AD1-79A5E36E2033}">
      <dsp:nvSpPr>
        <dsp:cNvPr id="0" name=""/>
        <dsp:cNvSpPr/>
      </dsp:nvSpPr>
      <dsp:spPr>
        <a:xfrm>
          <a:off x="258975" y="2994200"/>
          <a:ext cx="3625656" cy="974160"/>
        </a:xfrm>
        <a:prstGeom prst="roundRect">
          <a:avLst/>
        </a:prstGeom>
        <a:solidFill>
          <a:schemeClr val="accent5">
            <a:hueOff val="-1515690"/>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41" tIns="0" rIns="137041" bIns="0" numCol="1" spcCol="1270" anchor="ctr" anchorCtr="0">
          <a:noAutofit/>
        </a:bodyPr>
        <a:lstStyle/>
        <a:p>
          <a:pPr marL="0" lvl="0" indent="0" algn="l" defTabSz="1466850">
            <a:lnSpc>
              <a:spcPct val="90000"/>
            </a:lnSpc>
            <a:spcBef>
              <a:spcPct val="0"/>
            </a:spcBef>
            <a:spcAft>
              <a:spcPct val="35000"/>
            </a:spcAft>
            <a:buNone/>
          </a:pPr>
          <a:r>
            <a:rPr lang="en-US" sz="3300" kern="1200"/>
            <a:t>Competence</a:t>
          </a:r>
        </a:p>
      </dsp:txBody>
      <dsp:txXfrm>
        <a:off x="306530" y="3041755"/>
        <a:ext cx="3530546" cy="87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AB7EA-D6F5-4186-A725-72D9F25193F5}">
      <dsp:nvSpPr>
        <dsp:cNvPr id="0" name=""/>
        <dsp:cNvSpPr/>
      </dsp:nvSpPr>
      <dsp:spPr>
        <a:xfrm>
          <a:off x="0" y="586"/>
          <a:ext cx="5800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E2B4C7-6EF2-4E57-A592-563FFD55C889}">
      <dsp:nvSpPr>
        <dsp:cNvPr id="0" name=""/>
        <dsp:cNvSpPr/>
      </dsp:nvSpPr>
      <dsp:spPr>
        <a:xfrm>
          <a:off x="0" y="586"/>
          <a:ext cx="5800912" cy="961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Artifacts</a:t>
          </a:r>
        </a:p>
      </dsp:txBody>
      <dsp:txXfrm>
        <a:off x="0" y="586"/>
        <a:ext cx="5800912" cy="961208"/>
      </dsp:txXfrm>
    </dsp:sp>
    <dsp:sp modelId="{30C5F0C0-EC38-4CA9-BDFD-AC53681F9B8F}">
      <dsp:nvSpPr>
        <dsp:cNvPr id="0" name=""/>
        <dsp:cNvSpPr/>
      </dsp:nvSpPr>
      <dsp:spPr>
        <a:xfrm>
          <a:off x="0" y="961795"/>
          <a:ext cx="5800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1F9B8-12CA-4716-AA1C-EB870136B648}">
      <dsp:nvSpPr>
        <dsp:cNvPr id="0" name=""/>
        <dsp:cNvSpPr/>
      </dsp:nvSpPr>
      <dsp:spPr>
        <a:xfrm>
          <a:off x="0" y="961795"/>
          <a:ext cx="5800912" cy="961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Autonomy</a:t>
          </a:r>
        </a:p>
      </dsp:txBody>
      <dsp:txXfrm>
        <a:off x="0" y="961795"/>
        <a:ext cx="5800912" cy="961208"/>
      </dsp:txXfrm>
    </dsp:sp>
    <dsp:sp modelId="{35DDCD05-E779-4E33-87FD-4EEBF902A5B6}">
      <dsp:nvSpPr>
        <dsp:cNvPr id="0" name=""/>
        <dsp:cNvSpPr/>
      </dsp:nvSpPr>
      <dsp:spPr>
        <a:xfrm>
          <a:off x="0" y="1923004"/>
          <a:ext cx="5800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1C57A-A725-4FDF-8BE9-C224DD09F843}">
      <dsp:nvSpPr>
        <dsp:cNvPr id="0" name=""/>
        <dsp:cNvSpPr/>
      </dsp:nvSpPr>
      <dsp:spPr>
        <a:xfrm>
          <a:off x="0" y="1923004"/>
          <a:ext cx="5800912" cy="961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Assessment</a:t>
          </a:r>
        </a:p>
      </dsp:txBody>
      <dsp:txXfrm>
        <a:off x="0" y="1923004"/>
        <a:ext cx="5800912" cy="961208"/>
      </dsp:txXfrm>
    </dsp:sp>
    <dsp:sp modelId="{AA3F2761-2019-468B-A87F-CA35E58A0B0E}">
      <dsp:nvSpPr>
        <dsp:cNvPr id="0" name=""/>
        <dsp:cNvSpPr/>
      </dsp:nvSpPr>
      <dsp:spPr>
        <a:xfrm>
          <a:off x="0" y="2884212"/>
          <a:ext cx="5800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55869-133B-481A-92D3-B6018FFF4FEE}">
      <dsp:nvSpPr>
        <dsp:cNvPr id="0" name=""/>
        <dsp:cNvSpPr/>
      </dsp:nvSpPr>
      <dsp:spPr>
        <a:xfrm>
          <a:off x="0" y="2884212"/>
          <a:ext cx="5800912" cy="961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Accountability</a:t>
          </a:r>
        </a:p>
      </dsp:txBody>
      <dsp:txXfrm>
        <a:off x="0" y="2884212"/>
        <a:ext cx="5800912" cy="961208"/>
      </dsp:txXfrm>
    </dsp:sp>
    <dsp:sp modelId="{6651DF80-18EC-45EA-937E-31319769E05D}">
      <dsp:nvSpPr>
        <dsp:cNvPr id="0" name=""/>
        <dsp:cNvSpPr/>
      </dsp:nvSpPr>
      <dsp:spPr>
        <a:xfrm>
          <a:off x="0" y="3845421"/>
          <a:ext cx="58009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BA8CB-03CD-4AED-AA5B-943DE3559DD5}">
      <dsp:nvSpPr>
        <dsp:cNvPr id="0" name=""/>
        <dsp:cNvSpPr/>
      </dsp:nvSpPr>
      <dsp:spPr>
        <a:xfrm>
          <a:off x="0" y="3845421"/>
          <a:ext cx="5800912" cy="961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Community</a:t>
          </a:r>
        </a:p>
      </dsp:txBody>
      <dsp:txXfrm>
        <a:off x="0" y="3845421"/>
        <a:ext cx="5800912" cy="9612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39F7A-0282-4018-A5D2-C3E158983BBA}">
      <dsp:nvSpPr>
        <dsp:cNvPr id="0" name=""/>
        <dsp:cNvSpPr/>
      </dsp:nvSpPr>
      <dsp:spPr>
        <a:xfrm>
          <a:off x="1684270" y="1395528"/>
          <a:ext cx="2509823" cy="250994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s-MX" sz="5800" kern="1200" dirty="0"/>
            <a:t>1st A</a:t>
          </a:r>
          <a:endParaRPr lang="en-US" sz="5800" kern="1200" dirty="0"/>
        </a:p>
      </dsp:txBody>
      <dsp:txXfrm>
        <a:off x="2051825" y="1763101"/>
        <a:ext cx="1774713" cy="1774801"/>
      </dsp:txXfrm>
    </dsp:sp>
    <dsp:sp modelId="{1202798B-D650-4C46-A5C5-BED19A0EDC8A}">
      <dsp:nvSpPr>
        <dsp:cNvPr id="0" name=""/>
        <dsp:cNvSpPr/>
      </dsp:nvSpPr>
      <dsp:spPr>
        <a:xfrm>
          <a:off x="389989" y="0"/>
          <a:ext cx="5059390" cy="5274107"/>
        </a:xfrm>
        <a:prstGeom prst="blockArc">
          <a:avLst>
            <a:gd name="adj1" fmla="val 17527788"/>
            <a:gd name="adj2" fmla="val 4119114"/>
            <a:gd name="adj3" fmla="val 575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55E4F66-C139-4FB8-99A6-92DFD2172AF0}">
      <dsp:nvSpPr>
        <dsp:cNvPr id="0" name=""/>
        <dsp:cNvSpPr/>
      </dsp:nvSpPr>
      <dsp:spPr>
        <a:xfrm>
          <a:off x="4115357" y="444607"/>
          <a:ext cx="1344521" cy="1344897"/>
        </a:xfrm>
        <a:prstGeom prst="ellipse">
          <a:avLst/>
        </a:prstGeom>
        <a:solidFill>
          <a:schemeClr val="accent1">
            <a:tint val="50000"/>
            <a:hueOff val="0"/>
            <a:satOff val="0"/>
            <a:lumOff val="0"/>
            <a:alphaOff val="0"/>
          </a:schemeClr>
        </a:solid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DF2FC5F-BE5F-44B2-AD54-1DB8E8AF1DB2}">
      <dsp:nvSpPr>
        <dsp:cNvPr id="0" name=""/>
        <dsp:cNvSpPr/>
      </dsp:nvSpPr>
      <dsp:spPr>
        <a:xfrm>
          <a:off x="5285149" y="466231"/>
          <a:ext cx="2353118" cy="130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s-MX" sz="3600" kern="1200" dirty="0"/>
            <a:t>Incitement to violence</a:t>
          </a:r>
          <a:endParaRPr lang="en-US" sz="3600" kern="1200" dirty="0"/>
        </a:p>
      </dsp:txBody>
      <dsp:txXfrm>
        <a:off x="5285149" y="466231"/>
        <a:ext cx="2353118" cy="1301649"/>
      </dsp:txXfrm>
    </dsp:sp>
    <dsp:sp modelId="{7A0047A8-5B67-440B-AD90-39378473FA1B}">
      <dsp:nvSpPr>
        <dsp:cNvPr id="0" name=""/>
        <dsp:cNvSpPr/>
      </dsp:nvSpPr>
      <dsp:spPr>
        <a:xfrm>
          <a:off x="4635019" y="1974626"/>
          <a:ext cx="1344521" cy="1344897"/>
        </a:xfrm>
        <a:prstGeom prst="ellipse">
          <a:avLst/>
        </a:prstGeom>
        <a:solidFill>
          <a:schemeClr val="accent1">
            <a:tint val="50000"/>
            <a:hueOff val="0"/>
            <a:satOff val="0"/>
            <a:lumOff val="0"/>
            <a:alphaOff val="0"/>
          </a:schemeClr>
        </a:solid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C41344B-B77B-4F92-9F89-D8517D2D2C57}">
      <dsp:nvSpPr>
        <dsp:cNvPr id="0" name=""/>
        <dsp:cNvSpPr/>
      </dsp:nvSpPr>
      <dsp:spPr>
        <a:xfrm>
          <a:off x="5985728" y="1993612"/>
          <a:ext cx="2006281" cy="130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s-MX" sz="3600" kern="1200" dirty="0"/>
            <a:t>Fighting Words</a:t>
          </a:r>
          <a:endParaRPr lang="en-US" sz="3600" kern="1200" dirty="0"/>
        </a:p>
      </dsp:txBody>
      <dsp:txXfrm>
        <a:off x="5985728" y="1993612"/>
        <a:ext cx="2006281" cy="1301649"/>
      </dsp:txXfrm>
    </dsp:sp>
    <dsp:sp modelId="{43522E88-DFC6-45A5-912A-05267707DCE0}">
      <dsp:nvSpPr>
        <dsp:cNvPr id="0" name=""/>
        <dsp:cNvSpPr/>
      </dsp:nvSpPr>
      <dsp:spPr>
        <a:xfrm>
          <a:off x="4141938" y="3412167"/>
          <a:ext cx="1344521" cy="1344897"/>
        </a:xfrm>
        <a:prstGeom prst="ellipse">
          <a:avLst/>
        </a:prstGeom>
        <a:solidFill>
          <a:schemeClr val="accent1">
            <a:tint val="50000"/>
            <a:hueOff val="0"/>
            <a:satOff val="0"/>
            <a:lumOff val="0"/>
            <a:alphaOff val="0"/>
          </a:schemeClr>
        </a:solid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08A0D95-BDE8-42E1-BF42-0E12389D54EB}">
      <dsp:nvSpPr>
        <dsp:cNvPr id="0" name=""/>
        <dsp:cNvSpPr/>
      </dsp:nvSpPr>
      <dsp:spPr>
        <a:xfrm>
          <a:off x="5151018" y="3553693"/>
          <a:ext cx="2621380" cy="130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1778000">
            <a:lnSpc>
              <a:spcPct val="90000"/>
            </a:lnSpc>
            <a:spcBef>
              <a:spcPct val="0"/>
            </a:spcBef>
            <a:spcAft>
              <a:spcPct val="10000"/>
            </a:spcAft>
            <a:buNone/>
          </a:pPr>
          <a:r>
            <a:rPr lang="en-US" sz="4000" kern="1200" dirty="0"/>
            <a:t>Obscenity</a:t>
          </a:r>
        </a:p>
      </dsp:txBody>
      <dsp:txXfrm>
        <a:off x="5151018" y="3553693"/>
        <a:ext cx="2621380" cy="13016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5DF5FB9D-BB9E-4E80-97F2-CF04A9FE92E8}" type="datetimeFigureOut">
              <a:rPr lang="en-US" smtClean="0"/>
              <a:t>6/12/2024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60A32BC-EBA5-4D56-8A73-423A5CBF03EC}" type="slidenum">
              <a:rPr lang="en-US" smtClean="0"/>
              <a:t>‹#›</a:t>
            </a:fld>
            <a:endParaRPr lang="en-US"/>
          </a:p>
        </p:txBody>
      </p:sp>
    </p:spTree>
    <p:extLst>
      <p:ext uri="{BB962C8B-B14F-4D97-AF65-F5344CB8AC3E}">
        <p14:creationId xmlns:p14="http://schemas.microsoft.com/office/powerpoint/2010/main" val="34310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lizabeth_Eckfor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Little_Rock_Nine" TargetMode="External"/><Relationship Id="rId5" Type="http://schemas.openxmlformats.org/officeDocument/2006/relationships/hyperlink" Target="https://en.wikipedia.org/wiki/Hazel_Massery" TargetMode="External"/><Relationship Id="rId4" Type="http://schemas.openxmlformats.org/officeDocument/2006/relationships/hyperlink" Target="https://en.wikipedia.org/wiki/Central_High_School_(Little_Roc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 per speaker</a:t>
            </a:r>
          </a:p>
        </p:txBody>
      </p:sp>
      <p:sp>
        <p:nvSpPr>
          <p:cNvPr id="4" name="Slide Number Placeholder 3"/>
          <p:cNvSpPr>
            <a:spLocks noGrp="1"/>
          </p:cNvSpPr>
          <p:nvPr>
            <p:ph type="sldNum" sz="quarter" idx="5"/>
          </p:nvPr>
        </p:nvSpPr>
        <p:spPr/>
        <p:txBody>
          <a:bodyPr/>
          <a:lstStyle/>
          <a:p>
            <a:fld id="{460A32BC-EBA5-4D56-8A73-423A5CBF03EC}" type="slidenum">
              <a:rPr lang="en-US" smtClean="0"/>
              <a:t>1</a:t>
            </a:fld>
            <a:endParaRPr lang="en-US"/>
          </a:p>
        </p:txBody>
      </p:sp>
    </p:spTree>
    <p:extLst>
      <p:ext uri="{BB962C8B-B14F-4D97-AF65-F5344CB8AC3E}">
        <p14:creationId xmlns:p14="http://schemas.microsoft.com/office/powerpoint/2010/main" val="242229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Andi Curcio’s study in 2008-2009</a:t>
            </a:r>
            <a:r>
              <a:rPr lang="es-MX" baseline="0" dirty="0"/>
              <a:t> of FA and Self-Reflective Exercises in an Evidence Class.  Study published at 61 J Legal Educaiton 379 (2012). </a:t>
            </a:r>
          </a:p>
          <a:p>
            <a:endParaRPr lang="es-MX" baseline="0" dirty="0"/>
          </a:p>
          <a:p>
            <a:r>
              <a:rPr lang="es-MX" baseline="0" dirty="0" err="1"/>
              <a:t>We</a:t>
            </a:r>
            <a:r>
              <a:rPr lang="es-MX" baseline="0" dirty="0"/>
              <a:t> </a:t>
            </a:r>
            <a:r>
              <a:rPr lang="es-MX" baseline="0" dirty="0" err="1"/>
              <a:t>experience</a:t>
            </a:r>
            <a:r>
              <a:rPr lang="es-MX" baseline="0" dirty="0"/>
              <a:t> </a:t>
            </a:r>
            <a:r>
              <a:rPr lang="es-MX" baseline="0" dirty="0" err="1"/>
              <a:t>reward</a:t>
            </a:r>
            <a:r>
              <a:rPr lang="es-MX" baseline="0" dirty="0"/>
              <a:t> </a:t>
            </a:r>
            <a:r>
              <a:rPr lang="es-MX" baseline="0" dirty="0" err="1"/>
              <a:t>through</a:t>
            </a:r>
            <a:r>
              <a:rPr lang="es-MX" baseline="0" dirty="0"/>
              <a:t> social </a:t>
            </a:r>
            <a:r>
              <a:rPr lang="es-MX" baseline="0" dirty="0" err="1"/>
              <a:t>interaction</a:t>
            </a:r>
            <a:endParaRPr lang="en-US" dirty="0"/>
          </a:p>
        </p:txBody>
      </p:sp>
      <p:sp>
        <p:nvSpPr>
          <p:cNvPr id="4" name="Slide Number Placeholder 3"/>
          <p:cNvSpPr>
            <a:spLocks noGrp="1"/>
          </p:cNvSpPr>
          <p:nvPr>
            <p:ph type="sldNum" sz="quarter" idx="10"/>
          </p:nvPr>
        </p:nvSpPr>
        <p:spPr/>
        <p:txBody>
          <a:bodyPr/>
          <a:lstStyle/>
          <a:p>
            <a:pPr defTabSz="471105">
              <a:defRPr/>
            </a:pPr>
            <a:fld id="{AB6913B5-876D-45D6-92CA-3A2F3A92B494}" type="slidenum">
              <a:rPr lang="en-US">
                <a:solidFill>
                  <a:prstClr val="black"/>
                </a:solidFill>
                <a:latin typeface="Calibri" panose="020F0502020204030204"/>
              </a:rPr>
              <a:pPr defTabSz="471105">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6676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Therefore, effective course design and teaching strategies that leverage creativity can promote deep learning.</a:t>
            </a:r>
            <a:endParaRPr lang="en-US" dirty="0"/>
          </a:p>
        </p:txBody>
      </p:sp>
      <p:sp>
        <p:nvSpPr>
          <p:cNvPr id="4" name="Slide Number Placeholder 3"/>
          <p:cNvSpPr>
            <a:spLocks noGrp="1"/>
          </p:cNvSpPr>
          <p:nvPr>
            <p:ph type="sldNum" sz="quarter" idx="5"/>
          </p:nvPr>
        </p:nvSpPr>
        <p:spPr/>
        <p:txBody>
          <a:bodyPr/>
          <a:lstStyle/>
          <a:p>
            <a:pPr defTabSz="942210">
              <a:defRPr/>
            </a:pPr>
            <a:fld id="{55523E43-7327-47C3-9946-2609132FCEFA}" type="slidenum">
              <a:rPr lang="en-US">
                <a:solidFill>
                  <a:prstClr val="black"/>
                </a:solidFill>
                <a:latin typeface="Calibri" panose="020F0502020204030204"/>
              </a:rPr>
              <a:pPr defTabSz="94221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16769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202122"/>
                </a:solidFill>
                <a:latin typeface="Arial" panose="020B0604020202020204" pitchFamily="34" charset="0"/>
              </a:rPr>
              <a:t>A photograph of </a:t>
            </a:r>
            <a:r>
              <a:rPr lang="en-US" sz="1000" dirty="0">
                <a:solidFill>
                  <a:srgbClr val="3366CC"/>
                </a:solidFill>
                <a:latin typeface="Arial" panose="020B0604020202020204" pitchFamily="34" charset="0"/>
                <a:hlinkClick r:id="rId3" tooltip="Elizabeth Eckford"/>
              </a:rPr>
              <a:t>Elizabeth Eckford</a:t>
            </a:r>
            <a:r>
              <a:rPr lang="en-US" sz="1000" dirty="0">
                <a:solidFill>
                  <a:srgbClr val="202122"/>
                </a:solidFill>
                <a:latin typeface="Arial" panose="020B0604020202020204" pitchFamily="34" charset="0"/>
              </a:rPr>
              <a:t> attempting to enter </a:t>
            </a:r>
            <a:r>
              <a:rPr lang="en-US" sz="1000" dirty="0">
                <a:solidFill>
                  <a:srgbClr val="3366CC"/>
                </a:solidFill>
                <a:latin typeface="Arial" panose="020B0604020202020204" pitchFamily="34" charset="0"/>
                <a:hlinkClick r:id="rId4" tooltip="Central High School (Little Rock)"/>
              </a:rPr>
              <a:t>Little Rock School</a:t>
            </a:r>
            <a:r>
              <a:rPr lang="en-US" sz="1000" dirty="0">
                <a:solidFill>
                  <a:srgbClr val="202122"/>
                </a:solidFill>
                <a:latin typeface="Arial" panose="020B0604020202020204" pitchFamily="34" charset="0"/>
              </a:rPr>
              <a:t> on 4th September, 1957. The girl shouting is </a:t>
            </a:r>
            <a:r>
              <a:rPr lang="en-US" sz="1000" dirty="0">
                <a:solidFill>
                  <a:srgbClr val="3366CC"/>
                </a:solidFill>
                <a:latin typeface="Arial" panose="020B0604020202020204" pitchFamily="34" charset="0"/>
                <a:hlinkClick r:id="rId5" tooltip="Hazel Massery"/>
              </a:rPr>
              <a:t>Hazel </a:t>
            </a:r>
            <a:r>
              <a:rPr lang="en-US" sz="1000" dirty="0" err="1">
                <a:solidFill>
                  <a:srgbClr val="3366CC"/>
                </a:solidFill>
                <a:latin typeface="Arial" panose="020B0604020202020204" pitchFamily="34" charset="0"/>
                <a:hlinkClick r:id="rId5" tooltip="Hazel Massery"/>
              </a:rPr>
              <a:t>Massery</a:t>
            </a:r>
            <a:r>
              <a:rPr lang="en-US" sz="1000" dirty="0">
                <a:solidFill>
                  <a:srgbClr val="202122"/>
                </a:solidFill>
                <a:latin typeface="Arial" panose="020B0604020202020204" pitchFamily="34" charset="0"/>
              </a:rPr>
              <a:t>. See </a:t>
            </a:r>
            <a:r>
              <a:rPr lang="en-US" sz="1000" dirty="0">
                <a:solidFill>
                  <a:srgbClr val="3366CC"/>
                </a:solidFill>
                <a:latin typeface="Arial" panose="020B0604020202020204" pitchFamily="34" charset="0"/>
                <a:hlinkClick r:id="rId6" tooltip="Little Rock Nine"/>
              </a:rPr>
              <a:t>Little Rock Nine</a:t>
            </a:r>
            <a:r>
              <a:rPr lang="en-US" sz="1000" dirty="0">
                <a:solidFill>
                  <a:srgbClr val="202122"/>
                </a:solidFill>
                <a:latin typeface="Arial" panose="020B0604020202020204" pitchFamily="34" charset="0"/>
              </a:rPr>
              <a:t> for context.</a:t>
            </a:r>
          </a:p>
          <a:p>
            <a:r>
              <a:rPr lang="en-US" sz="1000" dirty="0">
                <a:solidFill>
                  <a:srgbClr val="202122"/>
                </a:solidFill>
                <a:latin typeface="Arial" panose="020B0604020202020204" pitchFamily="34" charset="0"/>
              </a:rPr>
              <a:t>Cooper v Aaron</a:t>
            </a:r>
            <a:endParaRPr lang="en-US" sz="1000" dirty="0"/>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255887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latin typeface="IBM Plex Serif" panose="02060503050406000203" pitchFamily="18" charset="0"/>
              </a:rPr>
              <a:t>The case began in January 2002 when Joseph Frederick, an 18-year-old student at Juneau-Douglas High School in Alaska, unfurled a 14-foot banner with the message “Bong Hits 4 Jesus” as the Winter Olympics torch relay passed by a public street near his school. Frederick had skipped school that day, intent on displaying his message before television cameras.</a:t>
            </a:r>
          </a:p>
          <a:p>
            <a:endParaRPr lang="en-US" sz="1100" dirty="0">
              <a:solidFill>
                <a:srgbClr val="000000"/>
              </a:solidFill>
              <a:latin typeface="IBM Plex Serif" panose="02060503050406000203" pitchFamily="18" charset="0"/>
            </a:endParaRPr>
          </a:p>
          <a:p>
            <a:r>
              <a:rPr lang="en-US" sz="1100" dirty="0">
                <a:solidFill>
                  <a:srgbClr val="000000"/>
                </a:solidFill>
                <a:latin typeface="IBM Plex Serif" panose="02060503050406000203" pitchFamily="18" charset="0"/>
              </a:rPr>
              <a:t>Morse v. Frederick</a:t>
            </a:r>
            <a:endParaRPr lang="en-US" sz="1100" dirty="0"/>
          </a:p>
        </p:txBody>
      </p:sp>
      <p:sp>
        <p:nvSpPr>
          <p:cNvPr id="4" name="Slide Number Placeholder 3"/>
          <p:cNvSpPr>
            <a:spLocks noGrp="1"/>
          </p:cNvSpPr>
          <p:nvPr>
            <p:ph type="sldNum" sz="quarter" idx="5"/>
          </p:nvPr>
        </p:nvSpPr>
        <p:spPr/>
        <p:txBody>
          <a:bodyPr/>
          <a:lstStyle/>
          <a:p>
            <a:pPr defTabSz="942210">
              <a:defRPr/>
            </a:pPr>
            <a:fld id="{F284BCDA-C778-4ECD-83A0-989918F650E7}" type="slidenum">
              <a:rPr lang="en-US">
                <a:solidFill>
                  <a:prstClr val="black"/>
                </a:solidFill>
                <a:latin typeface="Calibri" panose="020F0502020204030204"/>
              </a:rPr>
              <a:pPr defTabSz="942210">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407555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172539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explicitly to cognitive protocols and other self-reflection activities.</a:t>
            </a:r>
          </a:p>
        </p:txBody>
      </p:sp>
      <p:sp>
        <p:nvSpPr>
          <p:cNvPr id="4" name="Slide Number Placeholder 3"/>
          <p:cNvSpPr>
            <a:spLocks noGrp="1"/>
          </p:cNvSpPr>
          <p:nvPr>
            <p:ph type="sldNum" sz="quarter" idx="5"/>
          </p:nvPr>
        </p:nvSpPr>
        <p:spPr/>
        <p:txBody>
          <a:bodyPr/>
          <a:lstStyle/>
          <a:p>
            <a:pPr defTabSz="942210">
              <a:defRPr/>
            </a:pPr>
            <a:fld id="{812F9D08-2681-45E2-B199-879D7312F7BF}" type="slidenum">
              <a:rPr lang="en-US">
                <a:solidFill>
                  <a:prstClr val="black"/>
                </a:solidFill>
                <a:latin typeface="Calibri" panose="020F0502020204030204"/>
              </a:rPr>
              <a:pPr defTabSz="942210">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889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1377414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First Five Minutes or Last Five Minutes:  Predicting and Retrieving</a:t>
            </a:r>
          </a:p>
          <a:p>
            <a:pPr defTabSz="942210">
              <a:defRPr/>
            </a:pPr>
            <a:endParaRPr lang="en-US" dirty="0"/>
          </a:p>
          <a:p>
            <a:pPr defTabSz="942210">
              <a:defRPr/>
            </a:pPr>
            <a:r>
              <a:rPr lang="en-US" dirty="0"/>
              <a:t>Offer the index cards </a:t>
            </a:r>
          </a:p>
          <a:p>
            <a:pPr defTabSz="942210">
              <a:defRPr/>
            </a:pPr>
            <a:endParaRPr lang="en-US" dirty="0"/>
          </a:p>
          <a:p>
            <a:pPr defTabSz="942210">
              <a:defRPr/>
            </a:pPr>
            <a:endParaRPr lang="en-US" dirty="0"/>
          </a:p>
          <a:p>
            <a:pPr defTabSz="942210">
              <a:defRPr/>
            </a:pPr>
            <a:r>
              <a:rPr lang="en-US" dirty="0"/>
              <a:t>Credit: James Lang</a:t>
            </a:r>
          </a:p>
          <a:p>
            <a:endParaRPr lang="en-US" dirty="0"/>
          </a:p>
        </p:txBody>
      </p:sp>
      <p:sp>
        <p:nvSpPr>
          <p:cNvPr id="4" name="Slide Number Placeholder 3"/>
          <p:cNvSpPr>
            <a:spLocks noGrp="1"/>
          </p:cNvSpPr>
          <p:nvPr>
            <p:ph type="sldNum" sz="quarter" idx="5"/>
          </p:nvPr>
        </p:nvSpPr>
        <p:spPr/>
        <p:txBody>
          <a:bodyPr/>
          <a:lstStyle/>
          <a:p>
            <a:pPr defTabSz="471105">
              <a:defRPr/>
            </a:pPr>
            <a:fld id="{AAD22908-55A7-4AD0-A4A8-70EC6BB7799F}" type="slidenum">
              <a:rPr lang="en-US">
                <a:solidFill>
                  <a:prstClr val="black"/>
                </a:solidFill>
                <a:latin typeface="Calibri" panose="020F0502020204030204"/>
              </a:rPr>
              <a:pPr defTabSz="471105">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548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Padlet – easy to use tech that relies on cellphones for quick formative assessment</a:t>
            </a:r>
          </a:p>
        </p:txBody>
      </p:sp>
      <p:sp>
        <p:nvSpPr>
          <p:cNvPr id="4" name="Slide Number Placeholder 3"/>
          <p:cNvSpPr>
            <a:spLocks noGrp="1"/>
          </p:cNvSpPr>
          <p:nvPr>
            <p:ph type="sldNum" sz="quarter" idx="5"/>
          </p:nvPr>
        </p:nvSpPr>
        <p:spPr/>
        <p:txBody>
          <a:bodyPr/>
          <a:lstStyle/>
          <a:p>
            <a:fld id="{460A32BC-EBA5-4D56-8A73-423A5CBF03EC}" type="slidenum">
              <a:rPr lang="en-US" smtClean="0"/>
              <a:t>23</a:t>
            </a:fld>
            <a:endParaRPr lang="en-US"/>
          </a:p>
        </p:txBody>
      </p:sp>
    </p:spTree>
    <p:extLst>
      <p:ext uri="{BB962C8B-B14F-4D97-AF65-F5344CB8AC3E}">
        <p14:creationId xmlns:p14="http://schemas.microsoft.com/office/powerpoint/2010/main" val="2812459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25</a:t>
            </a:fld>
            <a:endParaRPr lang="en-US"/>
          </a:p>
        </p:txBody>
      </p:sp>
    </p:spTree>
    <p:extLst>
      <p:ext uri="{BB962C8B-B14F-4D97-AF65-F5344CB8AC3E}">
        <p14:creationId xmlns:p14="http://schemas.microsoft.com/office/powerpoint/2010/main" val="234769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2</a:t>
            </a:fld>
            <a:endParaRPr lang="en-US"/>
          </a:p>
        </p:txBody>
      </p:sp>
    </p:spTree>
    <p:extLst>
      <p:ext uri="{BB962C8B-B14F-4D97-AF65-F5344CB8AC3E}">
        <p14:creationId xmlns:p14="http://schemas.microsoft.com/office/powerpoint/2010/main" val="2690670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10">
              <a:defRPr/>
            </a:pPr>
            <a:fld id="{F0E57013-B078-47E5-B58B-564D67A85255}" type="slidenum">
              <a:rPr lang="en-US">
                <a:solidFill>
                  <a:prstClr val="black"/>
                </a:solidFill>
                <a:latin typeface="Calibri" panose="020F0502020204030204"/>
              </a:rPr>
              <a:pPr defTabSz="942210">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4054441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30</a:t>
            </a:fld>
            <a:endParaRPr lang="en-US" dirty="0"/>
          </a:p>
        </p:txBody>
      </p:sp>
    </p:spTree>
    <p:extLst>
      <p:ext uri="{BB962C8B-B14F-4D97-AF65-F5344CB8AC3E}">
        <p14:creationId xmlns:p14="http://schemas.microsoft.com/office/powerpoint/2010/main" val="317105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31</a:t>
            </a:fld>
            <a:endParaRPr lang="en-US"/>
          </a:p>
        </p:txBody>
      </p:sp>
    </p:spTree>
    <p:extLst>
      <p:ext uri="{BB962C8B-B14F-4D97-AF65-F5344CB8AC3E}">
        <p14:creationId xmlns:p14="http://schemas.microsoft.com/office/powerpoint/2010/main" val="2229020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10">
              <a:defRPr/>
            </a:pPr>
            <a:fld id="{3CFA0038-7055-434C-B6C4-B8C69565C600}" type="slidenum">
              <a:rPr lang="en-US">
                <a:solidFill>
                  <a:prstClr val="black"/>
                </a:solidFill>
                <a:latin typeface="Calibri" panose="020F0502020204030204"/>
              </a:rPr>
              <a:pPr defTabSz="942210">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2218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34</a:t>
            </a:fld>
            <a:endParaRPr lang="en-US" dirty="0"/>
          </a:p>
        </p:txBody>
      </p:sp>
    </p:spTree>
    <p:extLst>
      <p:ext uri="{BB962C8B-B14F-4D97-AF65-F5344CB8AC3E}">
        <p14:creationId xmlns:p14="http://schemas.microsoft.com/office/powerpoint/2010/main" val="2992867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Guest speakers</a:t>
            </a:r>
          </a:p>
        </p:txBody>
      </p:sp>
      <p:sp>
        <p:nvSpPr>
          <p:cNvPr id="4" name="Slide Number Placeholder 3"/>
          <p:cNvSpPr>
            <a:spLocks noGrp="1"/>
          </p:cNvSpPr>
          <p:nvPr>
            <p:ph type="sldNum" sz="quarter" idx="5"/>
          </p:nvPr>
        </p:nvSpPr>
        <p:spPr/>
        <p:txBody>
          <a:bodyPr/>
          <a:lstStyle/>
          <a:p>
            <a:fld id="{460A32BC-EBA5-4D56-8A73-423A5CBF03EC}" type="slidenum">
              <a:rPr lang="en-US" smtClean="0"/>
              <a:t>35</a:t>
            </a:fld>
            <a:endParaRPr lang="en-US"/>
          </a:p>
        </p:txBody>
      </p:sp>
    </p:spTree>
    <p:extLst>
      <p:ext uri="{BB962C8B-B14F-4D97-AF65-F5344CB8AC3E}">
        <p14:creationId xmlns:p14="http://schemas.microsoft.com/office/powerpoint/2010/main" val="2075409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36</a:t>
            </a:fld>
            <a:endParaRPr lang="en-US" dirty="0"/>
          </a:p>
        </p:txBody>
      </p:sp>
    </p:spTree>
    <p:extLst>
      <p:ext uri="{BB962C8B-B14F-4D97-AF65-F5344CB8AC3E}">
        <p14:creationId xmlns:p14="http://schemas.microsoft.com/office/powerpoint/2010/main" val="189426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37</a:t>
            </a:fld>
            <a:endParaRPr lang="en-US"/>
          </a:p>
        </p:txBody>
      </p:sp>
    </p:spTree>
    <p:extLst>
      <p:ext uri="{BB962C8B-B14F-4D97-AF65-F5344CB8AC3E}">
        <p14:creationId xmlns:p14="http://schemas.microsoft.com/office/powerpoint/2010/main" val="1529760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t>
            </a:r>
            <a:r>
              <a:rPr lang="en-US" dirty="0" err="1"/>
              <a:t>padlet</a:t>
            </a:r>
            <a:r>
              <a:rPr lang="en-US" dirty="0"/>
              <a:t> results; Update</a:t>
            </a:r>
          </a:p>
        </p:txBody>
      </p:sp>
      <p:sp>
        <p:nvSpPr>
          <p:cNvPr id="4" name="Slide Number Placeholder 3"/>
          <p:cNvSpPr>
            <a:spLocks noGrp="1"/>
          </p:cNvSpPr>
          <p:nvPr>
            <p:ph type="sldNum" sz="quarter" idx="5"/>
          </p:nvPr>
        </p:nvSpPr>
        <p:spPr/>
        <p:txBody>
          <a:bodyPr/>
          <a:lstStyle/>
          <a:p>
            <a:pPr defTabSz="942210">
              <a:defRPr/>
            </a:pPr>
            <a:fld id="{3CFA0038-7055-434C-B6C4-B8C69565C600}" type="slidenum">
              <a:rPr lang="en-US">
                <a:solidFill>
                  <a:prstClr val="black"/>
                </a:solidFill>
                <a:latin typeface="Calibri" panose="020F0502020204030204"/>
              </a:rPr>
              <a:pPr defTabSz="942210">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7683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40</a:t>
            </a:fld>
            <a:endParaRPr lang="en-US"/>
          </a:p>
        </p:txBody>
      </p:sp>
    </p:spTree>
    <p:extLst>
      <p:ext uri="{BB962C8B-B14F-4D97-AF65-F5344CB8AC3E}">
        <p14:creationId xmlns:p14="http://schemas.microsoft.com/office/powerpoint/2010/main" val="298636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3</a:t>
            </a:fld>
            <a:endParaRPr lang="en-US"/>
          </a:p>
        </p:txBody>
      </p:sp>
    </p:spTree>
    <p:extLst>
      <p:ext uri="{BB962C8B-B14F-4D97-AF65-F5344CB8AC3E}">
        <p14:creationId xmlns:p14="http://schemas.microsoft.com/office/powerpoint/2010/main" val="2301938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41</a:t>
            </a:fld>
            <a:endParaRPr lang="en-US"/>
          </a:p>
        </p:txBody>
      </p:sp>
    </p:spTree>
    <p:extLst>
      <p:ext uri="{BB962C8B-B14F-4D97-AF65-F5344CB8AC3E}">
        <p14:creationId xmlns:p14="http://schemas.microsoft.com/office/powerpoint/2010/main" val="1205297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840" indent="-181840">
              <a:buFont typeface="Wingdings" panose="05000000000000000000" pitchFamily="2" charset="2"/>
              <a:buChar char="q"/>
            </a:pPr>
            <a:endParaRPr lang="en-US" b="0" dirty="0"/>
          </a:p>
        </p:txBody>
      </p:sp>
      <p:sp>
        <p:nvSpPr>
          <p:cNvPr id="4" name="Slide Number Placeholder 3"/>
          <p:cNvSpPr>
            <a:spLocks noGrp="1"/>
          </p:cNvSpPr>
          <p:nvPr>
            <p:ph type="sldNum" sz="quarter" idx="5"/>
          </p:nvPr>
        </p:nvSpPr>
        <p:spPr/>
        <p:txBody>
          <a:bodyPr/>
          <a:lstStyle/>
          <a:p>
            <a:pPr defTabSz="969817">
              <a:defRPr/>
            </a:pPr>
            <a:fld id="{3CFA0038-7055-434C-B6C4-B8C69565C600}" type="slidenum">
              <a:rPr lang="en-US">
                <a:solidFill>
                  <a:prstClr val="black"/>
                </a:solidFill>
                <a:latin typeface="Calibri" panose="020F0502020204030204"/>
              </a:rPr>
              <a:pPr defTabSz="969817">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36657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43</a:t>
            </a:fld>
            <a:endParaRPr lang="en-US" dirty="0"/>
          </a:p>
        </p:txBody>
      </p:sp>
    </p:spTree>
    <p:extLst>
      <p:ext uri="{BB962C8B-B14F-4D97-AF65-F5344CB8AC3E}">
        <p14:creationId xmlns:p14="http://schemas.microsoft.com/office/powerpoint/2010/main" val="2069096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5</a:t>
            </a:fld>
            <a:endParaRPr lang="en-US"/>
          </a:p>
        </p:txBody>
      </p:sp>
    </p:spTree>
    <p:extLst>
      <p:ext uri="{BB962C8B-B14F-4D97-AF65-F5344CB8AC3E}">
        <p14:creationId xmlns:p14="http://schemas.microsoft.com/office/powerpoint/2010/main" val="1368785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7</a:t>
            </a:fld>
            <a:endParaRPr lang="en-US"/>
          </a:p>
        </p:txBody>
      </p:sp>
    </p:spTree>
    <p:extLst>
      <p:ext uri="{BB962C8B-B14F-4D97-AF65-F5344CB8AC3E}">
        <p14:creationId xmlns:p14="http://schemas.microsoft.com/office/powerpoint/2010/main" val="288469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Thomas Hawks’ Student (10 weeks into a 15 week class)</a:t>
            </a:r>
          </a:p>
        </p:txBody>
      </p:sp>
      <p:sp>
        <p:nvSpPr>
          <p:cNvPr id="4" name="Slide Number Placeholder 3"/>
          <p:cNvSpPr>
            <a:spLocks noGrp="1"/>
          </p:cNvSpPr>
          <p:nvPr>
            <p:ph type="sldNum" sz="quarter" idx="5"/>
          </p:nvPr>
        </p:nvSpPr>
        <p:spPr/>
        <p:txBody>
          <a:bodyPr/>
          <a:lstStyle/>
          <a:p>
            <a:fld id="{460A32BC-EBA5-4D56-8A73-423A5CBF03EC}" type="slidenum">
              <a:rPr lang="en-US" smtClean="0"/>
              <a:t>8</a:t>
            </a:fld>
            <a:endParaRPr lang="en-US"/>
          </a:p>
        </p:txBody>
      </p:sp>
    </p:spTree>
    <p:extLst>
      <p:ext uri="{BB962C8B-B14F-4D97-AF65-F5344CB8AC3E}">
        <p14:creationId xmlns:p14="http://schemas.microsoft.com/office/powerpoint/2010/main" val="166608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US" dirty="0"/>
              <a:t>Excerpt from </a:t>
            </a:r>
            <a:r>
              <a:rPr lang="en-US" b="1" i="1" dirty="0"/>
              <a:t>Please Don’t Give Up on Me: When Faculty Fail to Care</a:t>
            </a:r>
            <a:r>
              <a:rPr lang="en-US" dirty="0"/>
              <a:t>, Thomas F. Hawk &amp; Paul R. Lyons (2008); Six semesters in an MBA Program (+200 students)</a:t>
            </a:r>
          </a:p>
          <a:p>
            <a:endParaRPr lang="en-US" dirty="0"/>
          </a:p>
        </p:txBody>
      </p:sp>
      <p:sp>
        <p:nvSpPr>
          <p:cNvPr id="4" name="Slide Number Placeholder 3"/>
          <p:cNvSpPr>
            <a:spLocks noGrp="1"/>
          </p:cNvSpPr>
          <p:nvPr>
            <p:ph type="sldNum" sz="quarter" idx="5"/>
          </p:nvPr>
        </p:nvSpPr>
        <p:spPr/>
        <p:txBody>
          <a:bodyPr/>
          <a:lstStyle/>
          <a:p>
            <a:fld id="{460A32BC-EBA5-4D56-8A73-423A5CBF03EC}" type="slidenum">
              <a:rPr lang="en-US" smtClean="0"/>
              <a:t>9</a:t>
            </a:fld>
            <a:endParaRPr lang="en-US"/>
          </a:p>
        </p:txBody>
      </p:sp>
    </p:spTree>
    <p:extLst>
      <p:ext uri="{BB962C8B-B14F-4D97-AF65-F5344CB8AC3E}">
        <p14:creationId xmlns:p14="http://schemas.microsoft.com/office/powerpoint/2010/main" val="211821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but caution to maintain professional boundaries. </a:t>
            </a:r>
          </a:p>
          <a:p>
            <a:endParaRPr lang="en-US" dirty="0"/>
          </a:p>
          <a:p>
            <a:r>
              <a:rPr lang="en-US" dirty="0"/>
              <a:t>See Thomas Hawk and Paul Lyons</a:t>
            </a:r>
          </a:p>
        </p:txBody>
      </p:sp>
      <p:sp>
        <p:nvSpPr>
          <p:cNvPr id="4" name="Slide Number Placeholder 3"/>
          <p:cNvSpPr>
            <a:spLocks noGrp="1"/>
          </p:cNvSpPr>
          <p:nvPr>
            <p:ph type="sldNum" sz="quarter" idx="5"/>
          </p:nvPr>
        </p:nvSpPr>
        <p:spPr/>
        <p:txBody>
          <a:bodyPr/>
          <a:lstStyle/>
          <a:p>
            <a:pPr defTabSz="942210">
              <a:defRPr/>
            </a:pPr>
            <a:fld id="{6BE72CE0-9226-4D51-9EE6-911EF3820CC6}" type="slidenum">
              <a:rPr lang="en-US">
                <a:solidFill>
                  <a:prstClr val="black"/>
                </a:solidFill>
                <a:latin typeface="Calibri"/>
              </a:rPr>
              <a:pPr defTabSz="942210">
                <a:defRPr/>
              </a:pPr>
              <a:t>10</a:t>
            </a:fld>
            <a:endParaRPr lang="en-US" dirty="0">
              <a:solidFill>
                <a:prstClr val="black"/>
              </a:solidFill>
              <a:latin typeface="Calibri"/>
            </a:endParaRPr>
          </a:p>
        </p:txBody>
      </p:sp>
    </p:spTree>
    <p:extLst>
      <p:ext uri="{BB962C8B-B14F-4D97-AF65-F5344CB8AC3E}">
        <p14:creationId xmlns:p14="http://schemas.microsoft.com/office/powerpoint/2010/main" val="327931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researchers Edward Deci and Richard Ryan. Positioning students for intrinsic motivation.</a:t>
            </a:r>
          </a:p>
        </p:txBody>
      </p:sp>
      <p:sp>
        <p:nvSpPr>
          <p:cNvPr id="4" name="Slide Number Placeholder 3"/>
          <p:cNvSpPr>
            <a:spLocks noGrp="1"/>
          </p:cNvSpPr>
          <p:nvPr>
            <p:ph type="sldNum" sz="quarter" idx="5"/>
          </p:nvPr>
        </p:nvSpPr>
        <p:spPr/>
        <p:txBody>
          <a:bodyPr/>
          <a:lstStyle/>
          <a:p>
            <a:fld id="{460A32BC-EBA5-4D56-8A73-423A5CBF03EC}" type="slidenum">
              <a:rPr lang="en-US" smtClean="0"/>
              <a:t>11</a:t>
            </a:fld>
            <a:endParaRPr lang="en-US"/>
          </a:p>
        </p:txBody>
      </p:sp>
    </p:spTree>
    <p:extLst>
      <p:ext uri="{BB962C8B-B14F-4D97-AF65-F5344CB8AC3E}">
        <p14:creationId xmlns:p14="http://schemas.microsoft.com/office/powerpoint/2010/main" val="262054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85704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6247255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EE1D2A-3ADB-4DAC-8812-33390DEA3C1B}"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1372801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8B5404-0748-4165-970E-BD48905CD226}" type="datetime1">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843955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65DC6E-522F-44FE-BFCC-8547B026AC29}" type="datetime1">
              <a:rPr lang="en-US" smtClean="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28171894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00B54C-4339-4062-B8DD-5D0CA76D7024}" type="datetime1">
              <a:rPr lang="en-US" smtClean="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2689494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1884A-C05E-4F13-A1A8-4B7E0BD53399}" type="datetime1">
              <a:rPr lang="en-US" smtClean="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E9A942-BFD0-4556-9AEB-CE185BBD6400}" type="slidenum">
              <a:rPr lang="en-US" smtClean="0"/>
              <a:t>‹#›</a:t>
            </a:fld>
            <a:endParaRPr lang="en-US" dirty="0"/>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6816036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625AF-A0EE-4D54-B09A-FEB77F8FFCA9}" type="datetime1">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20583090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D1A63A-8C2A-49AF-80A3-194AA7CABF28}" type="datetime1">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41823403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2FFD2A-BDA0-4CCF-8E56-5241F26B6ED7}"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30455220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E11722-E449-49CC-BD80-47A74B88BB33}"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31569466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6/12/2024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526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013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24764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07774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1841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88541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65233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84699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92403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4897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6149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6/12/2024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2216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5357197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6/12/2024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647342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40559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6/12/2024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05161961"/>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684775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84481374"/>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081165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6603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6/12/2024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13514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6/12/2024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80719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585696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7563487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936771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79F52-0085-40F3-A3BF-4D86B3D376B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C897E0-586E-4417-AD79-F8E4BCE63C5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BB6E064-D204-48F8-92CC-68234F36FCC2}"/>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1DACBC25-1865-47BA-AE9E-C50190123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390DA-FA80-4731-AB7B-543AE311D721}"/>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905833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A9A1-16D7-43AC-92F5-F27F0F34D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DD1133-0AF2-4CD7-986F-281397548D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533B3-07DB-4D22-8D9B-43735DE20925}"/>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1B6A295A-FB9E-4A14-B952-E02AFC21D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1E56C-8FBA-413B-B7BE-E45AA6006B55}"/>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32045875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1088-3549-48CB-9BD1-5ADD8B8D3F8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48935D-3F6A-483B-B440-7C73F16ECF6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D0141-601F-45AF-ACAA-033A065D01D6}"/>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8849F51C-5B33-41C5-A5CD-3A47D66E6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1C752-C8FF-45BE-A9B6-3296576C1F5D}"/>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7554588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AEE5-C6C1-45F6-9D4E-C7303EB50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AAB2E-5433-4F0D-860F-19E5639A25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08BF86-CA61-4561-BAE0-B4DD32201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AE9CE-5EC5-4B3B-A57A-36CEB7876F25}"/>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6" name="Footer Placeholder 5">
            <a:extLst>
              <a:ext uri="{FF2B5EF4-FFF2-40B4-BE49-F238E27FC236}">
                <a16:creationId xmlns:a16="http://schemas.microsoft.com/office/drawing/2014/main" id="{3142173D-B5E9-48CC-813A-EA7994685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3A838-EF50-4E41-8C5A-E9A7EE3F57E8}"/>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29336734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8874-7B6C-447F-9BA0-0FCC17DCFF0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6FB255-36CB-46CE-B258-A190D55FB2F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B8D42-1BAE-4E3A-8159-AEDCFED4808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8BD55-E6FA-434D-A0F0-9CF4228B443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9BC4-FB82-4CCE-992E-69413F932F8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C799C-36C6-4E0A-95EA-5234376188A9}"/>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8" name="Footer Placeholder 7">
            <a:extLst>
              <a:ext uri="{FF2B5EF4-FFF2-40B4-BE49-F238E27FC236}">
                <a16:creationId xmlns:a16="http://schemas.microsoft.com/office/drawing/2014/main" id="{BFADCD88-2DD2-43D2-9283-B411D61BC8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7AE4CD-D2F8-40D7-83F1-BEA8C68D2E12}"/>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5967924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DE54-23D0-499F-87A6-441FAB7A2E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1F6494-C798-4AC9-96AB-CE40A0B8FA5A}"/>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4" name="Footer Placeholder 3">
            <a:extLst>
              <a:ext uri="{FF2B5EF4-FFF2-40B4-BE49-F238E27FC236}">
                <a16:creationId xmlns:a16="http://schemas.microsoft.com/office/drawing/2014/main" id="{96F444F9-4A48-49B6-9FAA-8E7E460DEE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AE4024-C30B-456F-929B-890E5434363A}"/>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3786015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D2B83-1E82-4851-9B48-5C92F037E47E}"/>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3" name="Footer Placeholder 2">
            <a:extLst>
              <a:ext uri="{FF2B5EF4-FFF2-40B4-BE49-F238E27FC236}">
                <a16:creationId xmlns:a16="http://schemas.microsoft.com/office/drawing/2014/main" id="{BCCF7FE8-B4E0-4EDA-9060-D5E78185B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4D00B-2425-473B-8CD4-61599DE66521}"/>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27448510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CD07-EC59-4426-9137-6215D97E05C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72FA4CE-D806-41BF-A876-3661B05E8F6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FA4E4-29E2-4AFA-ABD1-69CC7F876F8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E52E4B-E275-4DF5-98E3-B9B930CAA0A0}"/>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6" name="Footer Placeholder 5">
            <a:extLst>
              <a:ext uri="{FF2B5EF4-FFF2-40B4-BE49-F238E27FC236}">
                <a16:creationId xmlns:a16="http://schemas.microsoft.com/office/drawing/2014/main" id="{3B2B0004-244A-4438-9CF4-73D228DB9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37912-AEBA-4D3D-8145-E807D24A3CEF}"/>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4995383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A11B-0A34-4800-92F5-58FBF51F26F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2D2CB2-0965-4877-B0F6-B7E9532CC84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0ED4384-6C0E-4D44-A0DC-3A7B3142C1B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8B5E34-3F0A-4BE4-9A45-15CDA79ABFF7}"/>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6" name="Footer Placeholder 5">
            <a:extLst>
              <a:ext uri="{FF2B5EF4-FFF2-40B4-BE49-F238E27FC236}">
                <a16:creationId xmlns:a16="http://schemas.microsoft.com/office/drawing/2014/main" id="{F87C87EB-F7C8-4810-A63E-09AA3B165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04627-4BA4-4514-9CA7-7D987DD54F9C}"/>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301880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757079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38E3-AC78-4EDC-A33E-1A2934B968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F0E16-04E8-43FF-BD92-D71B1632ED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B2595-4EE9-423B-96CC-39921663FAEA}"/>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E70051C1-663F-400C-A84A-2E065F111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740E0-58B5-403B-8BB6-486E49B50C0B}"/>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3976339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72AE7-35E0-4EC0-9868-D50B9905EEA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8CE6B-E864-473D-944B-CC04156E3E0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371-6616-4E52-B4FB-CE0B5C2BD48F}"/>
              </a:ext>
            </a:extLst>
          </p:cNvPr>
          <p:cNvSpPr>
            <a:spLocks noGrp="1"/>
          </p:cNvSpPr>
          <p:nvPr>
            <p:ph type="dt" sz="half" idx="10"/>
          </p:nvPr>
        </p:nvSpPr>
        <p:spPr/>
        <p:txBody>
          <a:body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E9434D0A-E6D4-4F59-A8B6-9C839AE56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677CF-4AF0-4BE5-ABF1-5B682AD80A62}"/>
              </a:ext>
            </a:extLst>
          </p:cNvPr>
          <p:cNvSpPr>
            <a:spLocks noGrp="1"/>
          </p:cNvSpPr>
          <p:nvPr>
            <p:ph type="sldNum" sz="quarter" idx="12"/>
          </p:nvPr>
        </p:nvSpPr>
        <p:spPr/>
        <p:txBody>
          <a:bodyPr/>
          <a:lstStyle/>
          <a:p>
            <a:fld id="{D9FD5159-B050-46EA-B508-8486BB69A64B}" type="slidenum">
              <a:rPr lang="en-US" smtClean="0"/>
              <a:t>‹#›</a:t>
            </a:fld>
            <a:endParaRPr lang="en-US"/>
          </a:p>
        </p:txBody>
      </p:sp>
    </p:spTree>
    <p:extLst>
      <p:ext uri="{BB962C8B-B14F-4D97-AF65-F5344CB8AC3E}">
        <p14:creationId xmlns:p14="http://schemas.microsoft.com/office/powerpoint/2010/main" val="14433961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2E6318-FC0B-E65D-5DEF-1EF9A31D3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D8ED6C-64EB-B813-E131-3B967EB57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C1205E-626C-42E9-E143-9E7DB7A087CF}"/>
              </a:ext>
            </a:extLst>
          </p:cNvPr>
          <p:cNvSpPr>
            <a:spLocks noGrp="1" noChangeArrowheads="1"/>
          </p:cNvSpPr>
          <p:nvPr>
            <p:ph type="sldNum" sz="quarter" idx="12"/>
          </p:nvPr>
        </p:nvSpPr>
        <p:spPr>
          <a:ln/>
        </p:spPr>
        <p:txBody>
          <a:bodyPr/>
          <a:lstStyle>
            <a:lvl1pPr>
              <a:defRPr/>
            </a:lvl1pPr>
          </a:lstStyle>
          <a:p>
            <a:pPr>
              <a:defRPr/>
            </a:pPr>
            <a:fld id="{A4F6F1D7-7695-C143-B32C-6B227F678B89}" type="slidenum">
              <a:rPr lang="en-US" altLang="en-US"/>
              <a:pPr>
                <a:defRPr/>
              </a:pPr>
              <a:t>‹#›</a:t>
            </a:fld>
            <a:endParaRPr lang="en-US" altLang="en-US"/>
          </a:p>
        </p:txBody>
      </p:sp>
    </p:spTree>
    <p:extLst>
      <p:ext uri="{BB962C8B-B14F-4D97-AF65-F5344CB8AC3E}">
        <p14:creationId xmlns:p14="http://schemas.microsoft.com/office/powerpoint/2010/main" val="27562801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A75624-2D2E-446A-9719-022646E241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3FAABB-5F6F-5AF7-1FE8-596AE47FFF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149EB-B8D5-E177-943E-E8C519A5ED3F}"/>
              </a:ext>
            </a:extLst>
          </p:cNvPr>
          <p:cNvSpPr>
            <a:spLocks noGrp="1" noChangeArrowheads="1"/>
          </p:cNvSpPr>
          <p:nvPr>
            <p:ph type="sldNum" sz="quarter" idx="12"/>
          </p:nvPr>
        </p:nvSpPr>
        <p:spPr>
          <a:ln/>
        </p:spPr>
        <p:txBody>
          <a:bodyPr/>
          <a:lstStyle>
            <a:lvl1pPr>
              <a:defRPr/>
            </a:lvl1pPr>
          </a:lstStyle>
          <a:p>
            <a:pPr>
              <a:defRPr/>
            </a:pPr>
            <a:fld id="{270211AF-041F-394C-AA86-EE10CA7B9607}" type="slidenum">
              <a:rPr lang="en-US" altLang="en-US"/>
              <a:pPr>
                <a:defRPr/>
              </a:pPr>
              <a:t>‹#›</a:t>
            </a:fld>
            <a:endParaRPr lang="en-US" altLang="en-US"/>
          </a:p>
        </p:txBody>
      </p:sp>
    </p:spTree>
    <p:extLst>
      <p:ext uri="{BB962C8B-B14F-4D97-AF65-F5344CB8AC3E}">
        <p14:creationId xmlns:p14="http://schemas.microsoft.com/office/powerpoint/2010/main" val="2678160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BA7C761-40E8-52EF-BC5E-82360D58BC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3C1D62-E656-F852-27B1-730E4CA9C5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6AEA51-31BF-7E7E-C52C-BAC437F74E0E}"/>
              </a:ext>
            </a:extLst>
          </p:cNvPr>
          <p:cNvSpPr>
            <a:spLocks noGrp="1" noChangeArrowheads="1"/>
          </p:cNvSpPr>
          <p:nvPr>
            <p:ph type="sldNum" sz="quarter" idx="12"/>
          </p:nvPr>
        </p:nvSpPr>
        <p:spPr>
          <a:ln/>
        </p:spPr>
        <p:txBody>
          <a:bodyPr/>
          <a:lstStyle>
            <a:lvl1pPr>
              <a:defRPr/>
            </a:lvl1pPr>
          </a:lstStyle>
          <a:p>
            <a:pPr>
              <a:defRPr/>
            </a:pPr>
            <a:fld id="{37DC385B-B73F-5349-A76D-1016FDA98F0E}" type="slidenum">
              <a:rPr lang="en-US" altLang="en-US"/>
              <a:pPr>
                <a:defRPr/>
              </a:pPr>
              <a:t>‹#›</a:t>
            </a:fld>
            <a:endParaRPr lang="en-US" altLang="en-US"/>
          </a:p>
        </p:txBody>
      </p:sp>
    </p:spTree>
    <p:extLst>
      <p:ext uri="{BB962C8B-B14F-4D97-AF65-F5344CB8AC3E}">
        <p14:creationId xmlns:p14="http://schemas.microsoft.com/office/powerpoint/2010/main" val="21819110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A83EE2-9159-F62E-8239-DC6CD82717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F161C4-C80F-8E0A-58E5-E896EEBBC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33D87B-C021-824C-59C6-604D9CC1C762}"/>
              </a:ext>
            </a:extLst>
          </p:cNvPr>
          <p:cNvSpPr>
            <a:spLocks noGrp="1" noChangeArrowheads="1"/>
          </p:cNvSpPr>
          <p:nvPr>
            <p:ph type="sldNum" sz="quarter" idx="12"/>
          </p:nvPr>
        </p:nvSpPr>
        <p:spPr>
          <a:ln/>
        </p:spPr>
        <p:txBody>
          <a:bodyPr/>
          <a:lstStyle>
            <a:lvl1pPr>
              <a:defRPr/>
            </a:lvl1pPr>
          </a:lstStyle>
          <a:p>
            <a:pPr>
              <a:defRPr/>
            </a:pPr>
            <a:fld id="{D21B7907-C61D-B545-A535-0BCBEE17C992}" type="slidenum">
              <a:rPr lang="en-US" altLang="en-US"/>
              <a:pPr>
                <a:defRPr/>
              </a:pPr>
              <a:t>‹#›</a:t>
            </a:fld>
            <a:endParaRPr lang="en-US" altLang="en-US"/>
          </a:p>
        </p:txBody>
      </p:sp>
    </p:spTree>
    <p:extLst>
      <p:ext uri="{BB962C8B-B14F-4D97-AF65-F5344CB8AC3E}">
        <p14:creationId xmlns:p14="http://schemas.microsoft.com/office/powerpoint/2010/main" val="2712174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8A8988-8376-A35B-1E24-E6900E66EC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BC7168-DF37-A92C-03AD-C0F466BB4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D993FF-13E5-2178-2955-8809889B6E20}"/>
              </a:ext>
            </a:extLst>
          </p:cNvPr>
          <p:cNvSpPr>
            <a:spLocks noGrp="1" noChangeArrowheads="1"/>
          </p:cNvSpPr>
          <p:nvPr>
            <p:ph type="sldNum" sz="quarter" idx="12"/>
          </p:nvPr>
        </p:nvSpPr>
        <p:spPr>
          <a:ln/>
        </p:spPr>
        <p:txBody>
          <a:bodyPr/>
          <a:lstStyle>
            <a:lvl1pPr>
              <a:defRPr/>
            </a:lvl1pPr>
          </a:lstStyle>
          <a:p>
            <a:pPr>
              <a:defRPr/>
            </a:pPr>
            <a:fld id="{BEB2BD71-10F7-5440-B3BD-42D173CB449D}" type="slidenum">
              <a:rPr lang="en-US" altLang="en-US"/>
              <a:pPr>
                <a:defRPr/>
              </a:pPr>
              <a:t>‹#›</a:t>
            </a:fld>
            <a:endParaRPr lang="en-US" altLang="en-US"/>
          </a:p>
        </p:txBody>
      </p:sp>
    </p:spTree>
    <p:extLst>
      <p:ext uri="{BB962C8B-B14F-4D97-AF65-F5344CB8AC3E}">
        <p14:creationId xmlns:p14="http://schemas.microsoft.com/office/powerpoint/2010/main" val="34786955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D922DF-9E8D-7BFE-2217-5DA50579F54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7E3834-AC5D-5EB3-ECC0-ECDCB7C51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921852-82BB-D457-85AB-1CB285826851}"/>
              </a:ext>
            </a:extLst>
          </p:cNvPr>
          <p:cNvSpPr>
            <a:spLocks noGrp="1" noChangeArrowheads="1"/>
          </p:cNvSpPr>
          <p:nvPr>
            <p:ph type="sldNum" sz="quarter" idx="12"/>
          </p:nvPr>
        </p:nvSpPr>
        <p:spPr>
          <a:ln/>
        </p:spPr>
        <p:txBody>
          <a:bodyPr/>
          <a:lstStyle>
            <a:lvl1pPr>
              <a:defRPr/>
            </a:lvl1pPr>
          </a:lstStyle>
          <a:p>
            <a:pPr>
              <a:defRPr/>
            </a:pPr>
            <a:fld id="{5212B167-0A0D-084D-92A7-7DA0ADEE1767}" type="slidenum">
              <a:rPr lang="en-US" altLang="en-US"/>
              <a:pPr>
                <a:defRPr/>
              </a:pPr>
              <a:t>‹#›</a:t>
            </a:fld>
            <a:endParaRPr lang="en-US" altLang="en-US"/>
          </a:p>
        </p:txBody>
      </p:sp>
    </p:spTree>
    <p:extLst>
      <p:ext uri="{BB962C8B-B14F-4D97-AF65-F5344CB8AC3E}">
        <p14:creationId xmlns:p14="http://schemas.microsoft.com/office/powerpoint/2010/main" val="3690708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9F641C-5CE1-6227-6620-7746968BCF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F963F4-2B01-24E1-13F4-C3960C8E6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5719DD-20B0-A2F3-59B6-80B41A574278}"/>
              </a:ext>
            </a:extLst>
          </p:cNvPr>
          <p:cNvSpPr>
            <a:spLocks noGrp="1" noChangeArrowheads="1"/>
          </p:cNvSpPr>
          <p:nvPr>
            <p:ph type="sldNum" sz="quarter" idx="12"/>
          </p:nvPr>
        </p:nvSpPr>
        <p:spPr>
          <a:ln/>
        </p:spPr>
        <p:txBody>
          <a:bodyPr/>
          <a:lstStyle>
            <a:lvl1pPr>
              <a:defRPr/>
            </a:lvl1pPr>
          </a:lstStyle>
          <a:p>
            <a:pPr>
              <a:defRPr/>
            </a:pPr>
            <a:fld id="{2F33D146-7976-EF42-91F4-CAF1555C19B1}" type="slidenum">
              <a:rPr lang="en-US" altLang="en-US"/>
              <a:pPr>
                <a:defRPr/>
              </a:pPr>
              <a:t>‹#›</a:t>
            </a:fld>
            <a:endParaRPr lang="en-US" altLang="en-US"/>
          </a:p>
        </p:txBody>
      </p:sp>
    </p:spTree>
    <p:extLst>
      <p:ext uri="{BB962C8B-B14F-4D97-AF65-F5344CB8AC3E}">
        <p14:creationId xmlns:p14="http://schemas.microsoft.com/office/powerpoint/2010/main" val="3768782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441D8B-B0C0-8D6B-F17B-A36826C73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865467-FEC4-C397-09DC-BD67E390F7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C173EA-CB56-7BE6-33C4-4217607F678A}"/>
              </a:ext>
            </a:extLst>
          </p:cNvPr>
          <p:cNvSpPr>
            <a:spLocks noGrp="1" noChangeArrowheads="1"/>
          </p:cNvSpPr>
          <p:nvPr>
            <p:ph type="sldNum" sz="quarter" idx="12"/>
          </p:nvPr>
        </p:nvSpPr>
        <p:spPr>
          <a:ln/>
        </p:spPr>
        <p:txBody>
          <a:bodyPr/>
          <a:lstStyle>
            <a:lvl1pPr>
              <a:defRPr/>
            </a:lvl1pPr>
          </a:lstStyle>
          <a:p>
            <a:pPr>
              <a:defRPr/>
            </a:pPr>
            <a:fld id="{A0D58D2D-87F0-FE47-B4DE-0480AE5AB4D4}" type="slidenum">
              <a:rPr lang="en-US" altLang="en-US"/>
              <a:pPr>
                <a:defRPr/>
              </a:pPr>
              <a:t>‹#›</a:t>
            </a:fld>
            <a:endParaRPr lang="en-US" altLang="en-US"/>
          </a:p>
        </p:txBody>
      </p:sp>
    </p:spTree>
    <p:extLst>
      <p:ext uri="{BB962C8B-B14F-4D97-AF65-F5344CB8AC3E}">
        <p14:creationId xmlns:p14="http://schemas.microsoft.com/office/powerpoint/2010/main" val="324783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39827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304BE2-E2C0-F30A-A1A8-58A9609F5E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AF85F1-6B36-E62C-716B-FA378C7F9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E70EBF-BAB8-88C6-81E5-22B2DB21AD9D}"/>
              </a:ext>
            </a:extLst>
          </p:cNvPr>
          <p:cNvSpPr>
            <a:spLocks noGrp="1" noChangeArrowheads="1"/>
          </p:cNvSpPr>
          <p:nvPr>
            <p:ph type="sldNum" sz="quarter" idx="12"/>
          </p:nvPr>
        </p:nvSpPr>
        <p:spPr>
          <a:ln/>
        </p:spPr>
        <p:txBody>
          <a:bodyPr/>
          <a:lstStyle>
            <a:lvl1pPr>
              <a:defRPr/>
            </a:lvl1pPr>
          </a:lstStyle>
          <a:p>
            <a:pPr>
              <a:defRPr/>
            </a:pPr>
            <a:fld id="{FB297C9E-BF7F-3344-89E1-495A9DFD09DE}" type="slidenum">
              <a:rPr lang="en-US" altLang="en-US"/>
              <a:pPr>
                <a:defRPr/>
              </a:pPr>
              <a:t>‹#›</a:t>
            </a:fld>
            <a:endParaRPr lang="en-US" altLang="en-US"/>
          </a:p>
        </p:txBody>
      </p:sp>
    </p:spTree>
    <p:extLst>
      <p:ext uri="{BB962C8B-B14F-4D97-AF65-F5344CB8AC3E}">
        <p14:creationId xmlns:p14="http://schemas.microsoft.com/office/powerpoint/2010/main" val="40219873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CE8A88-CC8F-007C-6728-7C4823BDE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225044-3046-ECD2-C899-8567A87545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C75E0D-3043-10B0-3C14-AD1BA9E4EC93}"/>
              </a:ext>
            </a:extLst>
          </p:cNvPr>
          <p:cNvSpPr>
            <a:spLocks noGrp="1" noChangeArrowheads="1"/>
          </p:cNvSpPr>
          <p:nvPr>
            <p:ph type="sldNum" sz="quarter" idx="12"/>
          </p:nvPr>
        </p:nvSpPr>
        <p:spPr>
          <a:ln/>
        </p:spPr>
        <p:txBody>
          <a:bodyPr/>
          <a:lstStyle>
            <a:lvl1pPr>
              <a:defRPr/>
            </a:lvl1pPr>
          </a:lstStyle>
          <a:p>
            <a:pPr>
              <a:defRPr/>
            </a:pPr>
            <a:fld id="{9C25F103-B3D3-4148-9EF2-7F238E018DC2}" type="slidenum">
              <a:rPr lang="en-US" altLang="en-US"/>
              <a:pPr>
                <a:defRPr/>
              </a:pPr>
              <a:t>‹#›</a:t>
            </a:fld>
            <a:endParaRPr lang="en-US" altLang="en-US"/>
          </a:p>
        </p:txBody>
      </p:sp>
    </p:spTree>
    <p:extLst>
      <p:ext uri="{BB962C8B-B14F-4D97-AF65-F5344CB8AC3E}">
        <p14:creationId xmlns:p14="http://schemas.microsoft.com/office/powerpoint/2010/main" val="4104585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71EE21-2ED9-D6ED-B3BD-2181DF0D6F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2414B1-7B25-6E0A-C100-E38445ACD1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A89A2D-C25D-8173-8FF0-D8BFF01E574C}"/>
              </a:ext>
            </a:extLst>
          </p:cNvPr>
          <p:cNvSpPr>
            <a:spLocks noGrp="1" noChangeArrowheads="1"/>
          </p:cNvSpPr>
          <p:nvPr>
            <p:ph type="sldNum" sz="quarter" idx="12"/>
          </p:nvPr>
        </p:nvSpPr>
        <p:spPr>
          <a:ln/>
        </p:spPr>
        <p:txBody>
          <a:bodyPr/>
          <a:lstStyle>
            <a:lvl1pPr>
              <a:defRPr/>
            </a:lvl1pPr>
          </a:lstStyle>
          <a:p>
            <a:pPr>
              <a:defRPr/>
            </a:pPr>
            <a:fld id="{2314768C-04B3-A14A-812C-C07F1DA0DC65}" type="slidenum">
              <a:rPr lang="en-US" altLang="en-US"/>
              <a:pPr>
                <a:defRPr/>
              </a:pPr>
              <a:t>‹#›</a:t>
            </a:fld>
            <a:endParaRPr lang="en-US" altLang="en-US"/>
          </a:p>
        </p:txBody>
      </p:sp>
    </p:spTree>
    <p:extLst>
      <p:ext uri="{BB962C8B-B14F-4D97-AF65-F5344CB8AC3E}">
        <p14:creationId xmlns:p14="http://schemas.microsoft.com/office/powerpoint/2010/main" val="3601430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dirty="0"/>
          </a:p>
        </p:txBody>
      </p:sp>
      <p:sp>
        <p:nvSpPr>
          <p:cNvPr id="4" name="Rectangle 4">
            <a:extLst>
              <a:ext uri="{FF2B5EF4-FFF2-40B4-BE49-F238E27FC236}">
                <a16:creationId xmlns:a16="http://schemas.microsoft.com/office/drawing/2014/main" id="{882AF177-D31C-42BF-F157-53061BAB26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7E1E8F-049B-8AE6-32C5-362E918AA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BB7A48-BD3A-BCED-BF4D-5A2875E0F5BA}"/>
              </a:ext>
            </a:extLst>
          </p:cNvPr>
          <p:cNvSpPr>
            <a:spLocks noGrp="1" noChangeArrowheads="1"/>
          </p:cNvSpPr>
          <p:nvPr>
            <p:ph type="sldNum" sz="quarter" idx="12"/>
          </p:nvPr>
        </p:nvSpPr>
        <p:spPr>
          <a:ln/>
        </p:spPr>
        <p:txBody>
          <a:bodyPr/>
          <a:lstStyle>
            <a:lvl1pPr>
              <a:defRPr/>
            </a:lvl1pPr>
          </a:lstStyle>
          <a:p>
            <a:pPr>
              <a:defRPr/>
            </a:pPr>
            <a:fld id="{0C6F721D-FE4A-594B-9685-4EF672AA2BFC}" type="slidenum">
              <a:rPr lang="en-US" altLang="en-US"/>
              <a:pPr>
                <a:defRPr/>
              </a:pPr>
              <a:t>‹#›</a:t>
            </a:fld>
            <a:endParaRPr lang="en-US" altLang="en-US"/>
          </a:p>
        </p:txBody>
      </p:sp>
    </p:spTree>
    <p:extLst>
      <p:ext uri="{BB962C8B-B14F-4D97-AF65-F5344CB8AC3E}">
        <p14:creationId xmlns:p14="http://schemas.microsoft.com/office/powerpoint/2010/main" val="42889055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3382109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14269747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36384634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2291741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4054999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378264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21125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26510713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17180238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39850326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6378000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03CAC-8240-4447-BCAA-2A6FC9337A70}" type="datetimeFigureOut">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B575D-2C46-4A9F-9394-E2744ABC7D42}" type="slidenum">
              <a:rPr lang="en-US" smtClean="0"/>
              <a:t>‹#›</a:t>
            </a:fld>
            <a:endParaRPr lang="en-US" dirty="0"/>
          </a:p>
        </p:txBody>
      </p:sp>
    </p:spTree>
    <p:extLst>
      <p:ext uri="{BB962C8B-B14F-4D97-AF65-F5344CB8AC3E}">
        <p14:creationId xmlns:p14="http://schemas.microsoft.com/office/powerpoint/2010/main" val="334329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305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5706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8428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565236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31576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722880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62406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27887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393935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4058172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55341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3334733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3695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517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641397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756524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07671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44136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594945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534654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980181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88250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930262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360792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1493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57076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269581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540421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18661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859600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07558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1841614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20701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244317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1784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8088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619259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19426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100538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63319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352427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601822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332721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3679416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59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245130540"/>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482366534"/>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460442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337330383"/>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43574256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7594844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1550124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2055037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97953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874605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834067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75143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190565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6672147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1418935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3724652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317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348465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169928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941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7AA0-BBBA-4DCF-A8AF-2B1A0B51A4B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53EFAD2-4C5C-4BDA-88F3-2BE5CA0AFCE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3C1DA81-F41E-4C1C-8631-7A7F358E6151}"/>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A9748242-2CB1-43EA-A22B-CA8004F3B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DE4F-D80D-4506-85E6-FE348EA025E2}"/>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967642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EBA22-F096-449A-91CC-2CDE3CF2F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94B3C-D83B-4A8E-B08C-67F0B815B7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23504-175F-4649-B598-1F9CF183D07A}"/>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971597EC-CFCA-49E4-A2FA-F48DA646B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3B04F-3706-46FF-8F81-24024CC42D06}"/>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2918896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4ECF-B29B-446A-A1EB-D0CEC5F35A5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F2BDEA-89B8-46AD-9ABC-CAD0B02F12C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47934B-B4CD-4BB1-9193-63F6AD6483CE}"/>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47055F2A-F882-45C6-B4EF-D8488C07E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3C04D-827B-423C-B9C2-9C56BF0DA3EB}"/>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1278411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7F03-AA42-4348-97A4-14F4FC80AA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CFC25-62D7-470B-8A72-F4FBA6021A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53A4E9-7089-4836-8E5F-DBDAD4D3CC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1616ED-BDC2-4D4D-8BDA-BC29592FDA23}"/>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6" name="Footer Placeholder 5">
            <a:extLst>
              <a:ext uri="{FF2B5EF4-FFF2-40B4-BE49-F238E27FC236}">
                <a16:creationId xmlns:a16="http://schemas.microsoft.com/office/drawing/2014/main" id="{F65E21D4-6DC8-4885-BFB2-693DD17C6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2DB02-77B5-4549-BF57-7B2226ED0E3D}"/>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77953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132907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D260-4290-44FA-BE49-BB86C279F3E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F5CFE5-6211-4160-961F-738BC7946A5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7CE90E0-1C36-491E-A280-AABE79FB7D7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A0C72-05DF-4CB9-BA25-64705EEBF9AC}"/>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B9702D8-69AB-498C-91EA-3B30F9EF14E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BA4954-FF25-4E0E-AFC1-1C874015FAB0}"/>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8" name="Footer Placeholder 7">
            <a:extLst>
              <a:ext uri="{FF2B5EF4-FFF2-40B4-BE49-F238E27FC236}">
                <a16:creationId xmlns:a16="http://schemas.microsoft.com/office/drawing/2014/main" id="{EF7AF530-D5F3-4887-B988-10CD706E0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A8A60-7C76-4D69-BB61-E3E3B1B1C54A}"/>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3449369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F866-8A3B-4D2E-AC23-96767DBD74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B38E89-68CF-4557-8C86-492B6A872595}"/>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4" name="Footer Placeholder 3">
            <a:extLst>
              <a:ext uri="{FF2B5EF4-FFF2-40B4-BE49-F238E27FC236}">
                <a16:creationId xmlns:a16="http://schemas.microsoft.com/office/drawing/2014/main" id="{65EB2F5E-9294-4F2D-9A04-6491C144F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29F443-19BF-4386-A64D-A14AC952CBA6}"/>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15766657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2E1E6-863B-4D17-B52C-3EE38234B347}"/>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3" name="Footer Placeholder 2">
            <a:extLst>
              <a:ext uri="{FF2B5EF4-FFF2-40B4-BE49-F238E27FC236}">
                <a16:creationId xmlns:a16="http://schemas.microsoft.com/office/drawing/2014/main" id="{40CD6EB9-918A-4190-A40E-D12F277FC4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9764A0-8286-48C3-BFB4-FBC22025AB6C}"/>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3961886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493A-F558-4BE6-A8E6-D1A7C5D3DF1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21F229-42B1-41A8-A885-6E42F22CB7F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4FBF0-026A-4B9E-A390-6D58E70440A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3F2B65-B8E3-4ADD-89D4-B503EA4D117A}"/>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6" name="Footer Placeholder 5">
            <a:extLst>
              <a:ext uri="{FF2B5EF4-FFF2-40B4-BE49-F238E27FC236}">
                <a16:creationId xmlns:a16="http://schemas.microsoft.com/office/drawing/2014/main" id="{F4F8B09D-6FBC-4A31-8BF8-B4888B18D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7E8F5-ED05-445F-B20A-77A905CCACB8}"/>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1096335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EB12-0AAC-4B2C-89AE-E0D946D296D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001CF1E-3514-4AD2-9A4D-90AA2FF6978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AF5DF3-D63B-4C6A-9479-CC72A428718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507BBE5-4D59-4ADE-B06E-9B0E9A3237C3}"/>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6" name="Footer Placeholder 5">
            <a:extLst>
              <a:ext uri="{FF2B5EF4-FFF2-40B4-BE49-F238E27FC236}">
                <a16:creationId xmlns:a16="http://schemas.microsoft.com/office/drawing/2014/main" id="{0B32D98F-0371-46C8-907F-6217FC003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CA2BF-3C85-4FB2-8941-4442AF27CC95}"/>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40772027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DB87-A58F-4669-B184-21B5A550D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7BF24F-D3FC-40EB-BCF1-F564165A91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5F1DD-6009-4600-802A-4D863920887C}"/>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656953EE-7F73-4551-9EA2-4885814F3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8F9B0-DF78-4AA3-9FB7-622D95EB12BF}"/>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727277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90810-854F-4C4F-AC05-7546C6BA99F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FF72CE-97A5-4A90-90A8-5834D380F06D}"/>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A914-0881-4648-BAD7-4F60FF6CB07D}"/>
              </a:ext>
            </a:extLst>
          </p:cNvPr>
          <p:cNvSpPr>
            <a:spLocks noGrp="1"/>
          </p:cNvSpPr>
          <p:nvPr>
            <p:ph type="dt" sz="half" idx="10"/>
          </p:nvPr>
        </p:nvSpPr>
        <p:spPr/>
        <p:txBody>
          <a:body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136454A5-8375-4C4C-91BE-B29D71E87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ADB08-631C-4311-B8E5-ACB6EC8CAAEA}"/>
              </a:ext>
            </a:extLst>
          </p:cNvPr>
          <p:cNvSpPr>
            <a:spLocks noGrp="1"/>
          </p:cNvSpPr>
          <p:nvPr>
            <p:ph type="sldNum" sz="quarter" idx="12"/>
          </p:nvPr>
        </p:nvSpPr>
        <p:spPr/>
        <p:txBody>
          <a:bodyPr/>
          <a:lstStyle/>
          <a:p>
            <a:fld id="{24912F62-4544-4B58-8CED-ED2D8DB4A433}" type="slidenum">
              <a:rPr lang="en-US" smtClean="0"/>
              <a:pPr/>
              <a:t>‹#›</a:t>
            </a:fld>
            <a:endParaRPr lang="en-US"/>
          </a:p>
        </p:txBody>
      </p:sp>
    </p:spTree>
    <p:extLst>
      <p:ext uri="{BB962C8B-B14F-4D97-AF65-F5344CB8AC3E}">
        <p14:creationId xmlns:p14="http://schemas.microsoft.com/office/powerpoint/2010/main" val="4137047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EBD7-3C9B-BCE7-2367-82C094303A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571526-ED89-A51C-B9F7-43530EC26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F29F66-B3B2-282E-1550-06A9051FE3D6}"/>
              </a:ext>
            </a:extLst>
          </p:cNvPr>
          <p:cNvSpPr>
            <a:spLocks noGrp="1"/>
          </p:cNvSpPr>
          <p:nvPr>
            <p:ph type="dt" sz="half" idx="10"/>
          </p:nvPr>
        </p:nvSpPr>
        <p:spPr/>
        <p:txBody>
          <a:bodyPr/>
          <a:lstStyle/>
          <a:p>
            <a:fld id="{79C5A860-F335-4252-AA00-24FB67ED2982}" type="datetime1">
              <a:rPr lang="en-US" smtClean="0"/>
              <a:t>6/12/2024</a:t>
            </a:fld>
            <a:endParaRPr lang="en-US"/>
          </a:p>
        </p:txBody>
      </p:sp>
      <p:sp>
        <p:nvSpPr>
          <p:cNvPr id="5" name="Footer Placeholder 4">
            <a:extLst>
              <a:ext uri="{FF2B5EF4-FFF2-40B4-BE49-F238E27FC236}">
                <a16:creationId xmlns:a16="http://schemas.microsoft.com/office/drawing/2014/main" id="{1096EE5E-4127-FD49-6848-8576184E0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CDA9E-B6F5-FEB3-6B89-A58058D805C6}"/>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012645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61DC-FF79-2731-EB85-6D25E4823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E3D9-B90A-CB79-67C8-9EBC96074D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BBFB9-2D13-4A7E-867D-85FD806AB5C9}"/>
              </a:ext>
            </a:extLst>
          </p:cNvPr>
          <p:cNvSpPr>
            <a:spLocks noGrp="1"/>
          </p:cNvSpPr>
          <p:nvPr>
            <p:ph type="dt" sz="half" idx="10"/>
          </p:nvPr>
        </p:nvSpPr>
        <p:spPr/>
        <p:txBody>
          <a:bodyPr/>
          <a:lstStyle/>
          <a:p>
            <a:fld id="{D04BC802-30E3-4658-9CCA-F873646FEC67}" type="datetime1">
              <a:rPr lang="en-US" smtClean="0"/>
              <a:t>6/12/2024</a:t>
            </a:fld>
            <a:endParaRPr lang="en-US"/>
          </a:p>
        </p:txBody>
      </p:sp>
      <p:sp>
        <p:nvSpPr>
          <p:cNvPr id="5" name="Footer Placeholder 4">
            <a:extLst>
              <a:ext uri="{FF2B5EF4-FFF2-40B4-BE49-F238E27FC236}">
                <a16:creationId xmlns:a16="http://schemas.microsoft.com/office/drawing/2014/main" id="{AC8ABE6B-C322-47AE-6CFC-C376171D7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EDFBE-85D4-D1AB-67A0-29721CD87CF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7317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C9F7-7B7D-702C-6C00-5D9081E928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A2FF6E-1D0D-99B3-0B02-CB0BFCD8F5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A84C95-65E4-49F4-E98A-F5D2F5DF6E91}"/>
              </a:ext>
            </a:extLst>
          </p:cNvPr>
          <p:cNvSpPr>
            <a:spLocks noGrp="1"/>
          </p:cNvSpPr>
          <p:nvPr>
            <p:ph type="dt" sz="half" idx="10"/>
          </p:nvPr>
        </p:nvSpPr>
        <p:spPr/>
        <p:txBody>
          <a:bodyPr/>
          <a:lstStyle/>
          <a:p>
            <a:fld id="{0AB227A3-19CE-4153-81CE-64EB7AB094B3}" type="datetime1">
              <a:rPr lang="en-US" smtClean="0"/>
              <a:t>6/12/2024</a:t>
            </a:fld>
            <a:endParaRPr lang="en-US"/>
          </a:p>
        </p:txBody>
      </p:sp>
      <p:sp>
        <p:nvSpPr>
          <p:cNvPr id="5" name="Footer Placeholder 4">
            <a:extLst>
              <a:ext uri="{FF2B5EF4-FFF2-40B4-BE49-F238E27FC236}">
                <a16:creationId xmlns:a16="http://schemas.microsoft.com/office/drawing/2014/main" id="{8B3E7176-8565-0BDC-42F3-94FFC5910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80B8A-1FEA-AC1E-1B26-903E2385BD0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4931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6/12/2024</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5884735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F22-C141-B5EA-6F4F-DCE1A41D4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D22F3-9ABD-F7A3-F9FB-1ACE55A62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08C3F5-C9F2-2DB2-C71F-3579D81295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CC6707-59C5-F6C1-7710-21F6C879B8DC}"/>
              </a:ext>
            </a:extLst>
          </p:cNvPr>
          <p:cNvSpPr>
            <a:spLocks noGrp="1"/>
          </p:cNvSpPr>
          <p:nvPr>
            <p:ph type="dt" sz="half" idx="10"/>
          </p:nvPr>
        </p:nvSpPr>
        <p:spPr/>
        <p:txBody>
          <a:bodyPr/>
          <a:lstStyle/>
          <a:p>
            <a:fld id="{B819A100-10F6-477E-8847-29D479EF1C92}" type="datetime1">
              <a:rPr lang="en-US" smtClean="0"/>
              <a:t>6/12/2024</a:t>
            </a:fld>
            <a:endParaRPr lang="en-US"/>
          </a:p>
        </p:txBody>
      </p:sp>
      <p:sp>
        <p:nvSpPr>
          <p:cNvPr id="6" name="Footer Placeholder 5">
            <a:extLst>
              <a:ext uri="{FF2B5EF4-FFF2-40B4-BE49-F238E27FC236}">
                <a16:creationId xmlns:a16="http://schemas.microsoft.com/office/drawing/2014/main" id="{31DFF2F0-05BC-7C08-C693-E6E57FD4F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59115-A80A-EBC1-A2E0-B7F260099D21}"/>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67225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67D1-C186-A7B7-2981-4596DBCBA9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98F389-2E14-AD48-C6E4-4A6D54DB4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ED74C-8431-A724-CFC5-BEA724A907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ABF6E-0AD7-1655-CAC1-187D0F15DE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36BA0-3C8D-A00B-7295-B010CDBF6D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549F6C-3092-6E25-FF14-3691F176C1E6}"/>
              </a:ext>
            </a:extLst>
          </p:cNvPr>
          <p:cNvSpPr>
            <a:spLocks noGrp="1"/>
          </p:cNvSpPr>
          <p:nvPr>
            <p:ph type="dt" sz="half" idx="10"/>
          </p:nvPr>
        </p:nvSpPr>
        <p:spPr/>
        <p:txBody>
          <a:bodyPr/>
          <a:lstStyle/>
          <a:p>
            <a:fld id="{5DF128AB-198A-495F-8475-FDB360C9873F}" type="datetime1">
              <a:rPr lang="en-US" smtClean="0"/>
              <a:t>6/12/2024</a:t>
            </a:fld>
            <a:endParaRPr lang="en-US"/>
          </a:p>
        </p:txBody>
      </p:sp>
      <p:sp>
        <p:nvSpPr>
          <p:cNvPr id="8" name="Footer Placeholder 7">
            <a:extLst>
              <a:ext uri="{FF2B5EF4-FFF2-40B4-BE49-F238E27FC236}">
                <a16:creationId xmlns:a16="http://schemas.microsoft.com/office/drawing/2014/main" id="{320216FC-8B4C-6D1A-4897-30442101B4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4F5099-CEA7-DB04-053F-D9C62DD56537}"/>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90941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0186-9864-2FB0-7054-723B02DC5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02D34-5259-E970-209B-0F388B1B5C03}"/>
              </a:ext>
            </a:extLst>
          </p:cNvPr>
          <p:cNvSpPr>
            <a:spLocks noGrp="1"/>
          </p:cNvSpPr>
          <p:nvPr>
            <p:ph type="dt" sz="half" idx="10"/>
          </p:nvPr>
        </p:nvSpPr>
        <p:spPr/>
        <p:txBody>
          <a:bodyPr/>
          <a:lstStyle/>
          <a:p>
            <a:fld id="{021A235E-F8FD-479F-9FC7-18BE84110877}" type="datetime1">
              <a:rPr lang="en-US" smtClean="0"/>
              <a:t>6/12/2024</a:t>
            </a:fld>
            <a:endParaRPr lang="en-US"/>
          </a:p>
        </p:txBody>
      </p:sp>
      <p:sp>
        <p:nvSpPr>
          <p:cNvPr id="4" name="Footer Placeholder 3">
            <a:extLst>
              <a:ext uri="{FF2B5EF4-FFF2-40B4-BE49-F238E27FC236}">
                <a16:creationId xmlns:a16="http://schemas.microsoft.com/office/drawing/2014/main" id="{51688D06-6184-9BB2-E00F-A700133F2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571160-943C-9F89-D8BE-E9C6EDE47397}"/>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783751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F99E2-15EF-5871-FE1D-FC87BEC67946}"/>
              </a:ext>
            </a:extLst>
          </p:cNvPr>
          <p:cNvSpPr>
            <a:spLocks noGrp="1"/>
          </p:cNvSpPr>
          <p:nvPr>
            <p:ph type="dt" sz="half" idx="10"/>
          </p:nvPr>
        </p:nvSpPr>
        <p:spPr/>
        <p:txBody>
          <a:bodyPr/>
          <a:lstStyle/>
          <a:p>
            <a:fld id="{E890F09B-68DA-462E-9DB4-4C9ADAB8CBCC}" type="datetime1">
              <a:rPr lang="en-US" smtClean="0"/>
              <a:t>6/12/2024</a:t>
            </a:fld>
            <a:endParaRPr lang="en-US"/>
          </a:p>
        </p:txBody>
      </p:sp>
      <p:sp>
        <p:nvSpPr>
          <p:cNvPr id="3" name="Footer Placeholder 2">
            <a:extLst>
              <a:ext uri="{FF2B5EF4-FFF2-40B4-BE49-F238E27FC236}">
                <a16:creationId xmlns:a16="http://schemas.microsoft.com/office/drawing/2014/main" id="{DEDDD54C-882E-08C0-5DA3-11600E395D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F8F264-59C5-F0C9-3E55-37321F3D9390}"/>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161640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99AF1-D45B-B546-89FA-A46EFF3D0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31F05A-8241-5E92-9E24-5BC6E9EFF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9D5450-976A-A93B-9A49-EF384465B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F20CC-F86A-73BE-EFA2-666E7EB0812B}"/>
              </a:ext>
            </a:extLst>
          </p:cNvPr>
          <p:cNvSpPr>
            <a:spLocks noGrp="1"/>
          </p:cNvSpPr>
          <p:nvPr>
            <p:ph type="dt" sz="half" idx="10"/>
          </p:nvPr>
        </p:nvSpPr>
        <p:spPr/>
        <p:txBody>
          <a:bodyPr/>
          <a:lstStyle/>
          <a:p>
            <a:fld id="{17AC4E36-FABE-47EB-AA7F-C19A93824617}" type="datetime1">
              <a:rPr lang="en-US" smtClean="0"/>
              <a:t>6/12/2024</a:t>
            </a:fld>
            <a:endParaRPr lang="en-US"/>
          </a:p>
        </p:txBody>
      </p:sp>
      <p:sp>
        <p:nvSpPr>
          <p:cNvPr id="6" name="Footer Placeholder 5">
            <a:extLst>
              <a:ext uri="{FF2B5EF4-FFF2-40B4-BE49-F238E27FC236}">
                <a16:creationId xmlns:a16="http://schemas.microsoft.com/office/drawing/2014/main" id="{B3A5DD1E-809B-B9C5-D95E-90A037D93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9AD573-96AE-F398-CB86-847FBDB430E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100412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5803-726F-7BFA-FCFC-561541E2A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5486A2-95F3-BE4A-7E0A-69D4F348D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A203DD-C562-21DA-1ECD-E4874FECE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C518D-23EC-BE5D-83DA-F2D25C3BF33F}"/>
              </a:ext>
            </a:extLst>
          </p:cNvPr>
          <p:cNvSpPr>
            <a:spLocks noGrp="1"/>
          </p:cNvSpPr>
          <p:nvPr>
            <p:ph type="dt" sz="half" idx="10"/>
          </p:nvPr>
        </p:nvSpPr>
        <p:spPr/>
        <p:txBody>
          <a:bodyPr/>
          <a:lstStyle/>
          <a:p>
            <a:fld id="{F199CE6B-5DE6-4A2D-B72E-5E8969F9F56F}" type="datetime1">
              <a:rPr lang="en-US" smtClean="0"/>
              <a:t>6/12/2024</a:t>
            </a:fld>
            <a:endParaRPr lang="en-US"/>
          </a:p>
        </p:txBody>
      </p:sp>
      <p:sp>
        <p:nvSpPr>
          <p:cNvPr id="6" name="Footer Placeholder 5">
            <a:extLst>
              <a:ext uri="{FF2B5EF4-FFF2-40B4-BE49-F238E27FC236}">
                <a16:creationId xmlns:a16="http://schemas.microsoft.com/office/drawing/2014/main" id="{A267AAF7-617F-05F5-DDA6-881093159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7396A-CFBD-E531-E519-6F2D97F9421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1220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483C-189C-ADAC-7159-89A2E7CB8A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71950-F38E-F9B7-ADCA-3276877B4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9707C-B7D5-DC6B-63AA-0D4C6B57361F}"/>
              </a:ext>
            </a:extLst>
          </p:cNvPr>
          <p:cNvSpPr>
            <a:spLocks noGrp="1"/>
          </p:cNvSpPr>
          <p:nvPr>
            <p:ph type="dt" sz="half" idx="10"/>
          </p:nvPr>
        </p:nvSpPr>
        <p:spPr/>
        <p:txBody>
          <a:bodyPr/>
          <a:lstStyle/>
          <a:p>
            <a:fld id="{46AB1048-0047-48CA-88BA-D69B470942CF}" type="datetime1">
              <a:rPr lang="en-US" smtClean="0"/>
              <a:t>6/12/2024</a:t>
            </a:fld>
            <a:endParaRPr lang="en-US"/>
          </a:p>
        </p:txBody>
      </p:sp>
      <p:sp>
        <p:nvSpPr>
          <p:cNvPr id="5" name="Footer Placeholder 4">
            <a:extLst>
              <a:ext uri="{FF2B5EF4-FFF2-40B4-BE49-F238E27FC236}">
                <a16:creationId xmlns:a16="http://schemas.microsoft.com/office/drawing/2014/main" id="{1EB25AAA-780B-0CD7-8CDE-7F75F1A24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1A81E-8BF4-89DA-D855-63EDE0AEA34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35389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F3A6B3-E0F0-1E25-0AB6-8BC3B160F1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311B7A-40D8-2220-4B1A-896D890054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62605-8C07-719E-F010-8C50D5538682}"/>
              </a:ext>
            </a:extLst>
          </p:cNvPr>
          <p:cNvSpPr>
            <a:spLocks noGrp="1"/>
          </p:cNvSpPr>
          <p:nvPr>
            <p:ph type="dt" sz="half" idx="10"/>
          </p:nvPr>
        </p:nvSpPr>
        <p:spPr/>
        <p:txBody>
          <a:bodyPr/>
          <a:lstStyle/>
          <a:p>
            <a:fld id="{5BD83879-648C-49A9-81A2-0EF5946532D0}" type="datetime1">
              <a:rPr lang="en-US" smtClean="0"/>
              <a:t>6/12/2024</a:t>
            </a:fld>
            <a:endParaRPr lang="en-US"/>
          </a:p>
        </p:txBody>
      </p:sp>
      <p:sp>
        <p:nvSpPr>
          <p:cNvPr id="5" name="Footer Placeholder 4">
            <a:extLst>
              <a:ext uri="{FF2B5EF4-FFF2-40B4-BE49-F238E27FC236}">
                <a16:creationId xmlns:a16="http://schemas.microsoft.com/office/drawing/2014/main" id="{CAC658FB-644E-D432-1E3F-5D07B90A7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93A4D-A69C-4493-52EF-EEF95453CCD5}"/>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71918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03CD98-3FB6-4CD3-A0C7-D130E8800D4F}"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3722028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046EDC-0E08-45C2-93D6-83737817D122}"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9A942-BFD0-4556-9AEB-CE185BBD6400}" type="slidenum">
              <a:rPr lang="en-US" smtClean="0"/>
              <a:t>‹#›</a:t>
            </a:fld>
            <a:endParaRPr lang="en-US" dirty="0"/>
          </a:p>
        </p:txBody>
      </p:sp>
    </p:spTree>
    <p:extLst>
      <p:ext uri="{BB962C8B-B14F-4D97-AF65-F5344CB8AC3E}">
        <p14:creationId xmlns:p14="http://schemas.microsoft.com/office/powerpoint/2010/main" val="330897384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8.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9.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6/12/2024</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4506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 id="2147483777" r:id="rId62"/>
    <p:sldLayoutId id="2147483778" r:id="rId63"/>
    <p:sldLayoutId id="2147483779" r:id="rId64"/>
    <p:sldLayoutId id="2147483780" r:id="rId65"/>
    <p:sldLayoutId id="2147483781" r:id="rId66"/>
    <p:sldLayoutId id="2147483782" r:id="rId67"/>
    <p:sldLayoutId id="2147483783" r:id="rId68"/>
    <p:sldLayoutId id="2147483784" r:id="rId69"/>
    <p:sldLayoutId id="2147483785" r:id="rId70"/>
    <p:sldLayoutId id="2147483786" r:id="rId71"/>
    <p:sldLayoutId id="2147483787" r:id="rId72"/>
    <p:sldLayoutId id="2147483788" r:id="rId73"/>
    <p:sldLayoutId id="2147483789" r:id="rId74"/>
    <p:sldLayoutId id="2147483790" r:id="rId75"/>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462C6D-B863-4B11-9759-F90EA76131D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365C1-5D59-4578-9961-00FB4CAAD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373F3-4401-4976-8BB9-4DD8F759730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551952-E211-4518-8CB5-0030B572297B}" type="datetimeFigureOut">
              <a:rPr lang="en-US" smtClean="0"/>
              <a:pPr/>
              <a:t>6/12/2024</a:t>
            </a:fld>
            <a:endParaRPr lang="en-US"/>
          </a:p>
        </p:txBody>
      </p:sp>
      <p:sp>
        <p:nvSpPr>
          <p:cNvPr id="5" name="Footer Placeholder 4">
            <a:extLst>
              <a:ext uri="{FF2B5EF4-FFF2-40B4-BE49-F238E27FC236}">
                <a16:creationId xmlns:a16="http://schemas.microsoft.com/office/drawing/2014/main" id="{37B6341C-FE5A-4E89-8A6A-3AA56FDE2C1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A77E11-630E-4341-9919-EDA79C413D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912F62-4544-4B58-8CED-ED2D8DB4A433}" type="slidenum">
              <a:rPr lang="en-US" smtClean="0"/>
              <a:pPr/>
              <a:t>‹#›</a:t>
            </a:fld>
            <a:endParaRPr lang="en-US"/>
          </a:p>
        </p:txBody>
      </p:sp>
    </p:spTree>
    <p:extLst>
      <p:ext uri="{BB962C8B-B14F-4D97-AF65-F5344CB8AC3E}">
        <p14:creationId xmlns:p14="http://schemas.microsoft.com/office/powerpoint/2010/main" val="34340480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A9B7A-E114-C210-DA9F-AF39D9F8B6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5977C-7472-5AD1-538A-DC9E05786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998F-E015-BBA9-3A2D-B8537CFE19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A142-DA77-4A5F-AD1F-14E6C18F0F5F}" type="datetime1">
              <a:rPr lang="en-US" smtClean="0"/>
              <a:t>6/12/2024</a:t>
            </a:fld>
            <a:endParaRPr lang="en-US" dirty="0"/>
          </a:p>
        </p:txBody>
      </p:sp>
      <p:sp>
        <p:nvSpPr>
          <p:cNvPr id="5" name="Footer Placeholder 4">
            <a:extLst>
              <a:ext uri="{FF2B5EF4-FFF2-40B4-BE49-F238E27FC236}">
                <a16:creationId xmlns:a16="http://schemas.microsoft.com/office/drawing/2014/main" id="{9A4C6AB1-DA9A-2AEA-1B30-68EFFE9BD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911007-48D8-3ACF-8B9C-1125F7943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404885724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8DBD8-7D1D-4BF9-B85C-88296532EF0C}" type="datetime1">
              <a:rPr lang="en-US" smtClean="0"/>
              <a:t>6/12/2024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9A942-BFD0-4556-9AEB-CE185BBD6400}" type="slidenum">
              <a:rPr lang="en-US" smtClean="0"/>
              <a:t>‹#›</a:t>
            </a:fld>
            <a:endParaRPr lang="en-US" dirty="0"/>
          </a:p>
        </p:txBody>
      </p:sp>
    </p:spTree>
    <p:extLst>
      <p:ext uri="{BB962C8B-B14F-4D97-AF65-F5344CB8AC3E}">
        <p14:creationId xmlns:p14="http://schemas.microsoft.com/office/powerpoint/2010/main" val="309795132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6/12/2024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8253843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6/12/2024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74582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98542-5B90-428E-865E-1568D982810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944547-087D-4225-83CC-3646850E1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FB888-79E9-4B98-B4D6-2CEFF59A353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3ABCF57-A465-43A9-9D2D-44F699DC61E3}" type="datetimeFigureOut">
              <a:rPr lang="en-US" smtClean="0"/>
              <a:t>6/12/2024</a:t>
            </a:fld>
            <a:endParaRPr lang="en-US"/>
          </a:p>
        </p:txBody>
      </p:sp>
      <p:sp>
        <p:nvSpPr>
          <p:cNvPr id="5" name="Footer Placeholder 4">
            <a:extLst>
              <a:ext uri="{FF2B5EF4-FFF2-40B4-BE49-F238E27FC236}">
                <a16:creationId xmlns:a16="http://schemas.microsoft.com/office/drawing/2014/main" id="{1992E907-4CDE-415D-B51F-75CC3237C6B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84328-949E-4A86-A142-986A456E56B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FD5159-B050-46EA-B508-8486BB69A64B}" type="slidenum">
              <a:rPr lang="en-US" smtClean="0"/>
              <a:t>‹#›</a:t>
            </a:fld>
            <a:endParaRPr lang="en-US"/>
          </a:p>
        </p:txBody>
      </p:sp>
    </p:spTree>
    <p:extLst>
      <p:ext uri="{BB962C8B-B14F-4D97-AF65-F5344CB8AC3E}">
        <p14:creationId xmlns:p14="http://schemas.microsoft.com/office/powerpoint/2010/main" val="309171248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54EF68B-6B80-7DA4-CF95-79AF5EED2FC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1CE461-49F1-7780-F46A-C27F51D04FF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0EF9545-15EC-EDEB-1D5E-11B885033F9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75B537A0-4372-0319-B13A-543C7FBC343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BEA787A-A364-5728-C00E-B1A3CB2F3C9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32D18DC-B631-C646-A07D-9D7AFC53703B}" type="slidenum">
              <a:rPr lang="en-US" altLang="en-US"/>
              <a:pPr>
                <a:defRPr/>
              </a:pPr>
              <a:t>‹#›</a:t>
            </a:fld>
            <a:endParaRPr lang="en-US" altLang="en-US"/>
          </a:p>
        </p:txBody>
      </p:sp>
    </p:spTree>
    <p:extLst>
      <p:ext uri="{BB962C8B-B14F-4D97-AF65-F5344CB8AC3E}">
        <p14:creationId xmlns:p14="http://schemas.microsoft.com/office/powerpoint/2010/main" val="28553111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03CAC-8240-4447-BCAA-2A6FC9337A70}" type="datetimeFigureOut">
              <a:rPr lang="en-US" smtClean="0"/>
              <a:t>6/12/2024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B575D-2C46-4A9F-9394-E2744ABC7D42}" type="slidenum">
              <a:rPr lang="en-US" smtClean="0"/>
              <a:t>‹#›</a:t>
            </a:fld>
            <a:endParaRPr lang="en-US" dirty="0"/>
          </a:p>
        </p:txBody>
      </p:sp>
    </p:spTree>
    <p:extLst>
      <p:ext uri="{BB962C8B-B14F-4D97-AF65-F5344CB8AC3E}">
        <p14:creationId xmlns:p14="http://schemas.microsoft.com/office/powerpoint/2010/main" val="57866020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13.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mailto:olympia@nova.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953A-562C-A78B-6E9F-C08B3A736F2C}"/>
              </a:ext>
            </a:extLst>
          </p:cNvPr>
          <p:cNvSpPr>
            <a:spLocks noGrp="1"/>
          </p:cNvSpPr>
          <p:nvPr>
            <p:ph type="ctrTitle"/>
          </p:nvPr>
        </p:nvSpPr>
        <p:spPr>
          <a:xfrm>
            <a:off x="1088136" y="1078029"/>
            <a:ext cx="11103864" cy="2956719"/>
          </a:xfrm>
        </p:spPr>
        <p:txBody>
          <a:bodyPr/>
          <a:lstStyle/>
          <a:p>
            <a:r>
              <a:rPr lang="en-US" sz="6000" dirty="0">
                <a:latin typeface="Amasis MT Pro Black" panose="02040A04050005020304" pitchFamily="18" charset="0"/>
              </a:rPr>
              <a:t>Foundations for Excellent Teaching</a:t>
            </a:r>
            <a:br>
              <a:rPr lang="en-US" sz="6000" dirty="0">
                <a:latin typeface="Amasis MT Pro Black" panose="02040A04050005020304" pitchFamily="18" charset="0"/>
              </a:rPr>
            </a:br>
            <a:br>
              <a:rPr lang="en-US" sz="6000" dirty="0">
                <a:latin typeface="Amasis MT Pro Black" panose="02040A04050005020304" pitchFamily="18" charset="0"/>
              </a:rPr>
            </a:br>
            <a:r>
              <a:rPr lang="en-US" sz="3600" dirty="0">
                <a:solidFill>
                  <a:schemeClr val="bg1">
                    <a:lumMod val="50000"/>
                  </a:schemeClr>
                </a:solidFill>
                <a:latin typeface="Amasis MT Pro Black" panose="02040A04050005020304" pitchFamily="18" charset="0"/>
              </a:rPr>
              <a:t>AALS Workshop for New Teachers</a:t>
            </a:r>
            <a:endParaRPr lang="en-US" sz="6000" dirty="0">
              <a:solidFill>
                <a:schemeClr val="bg1">
                  <a:lumMod val="50000"/>
                </a:schemeClr>
              </a:solidFill>
              <a:latin typeface="Amasis MT Pro Black" panose="02040A04050005020304" pitchFamily="18" charset="0"/>
            </a:endParaRPr>
          </a:p>
        </p:txBody>
      </p:sp>
      <p:sp>
        <p:nvSpPr>
          <p:cNvPr id="3" name="Subtitle 2">
            <a:extLst>
              <a:ext uri="{FF2B5EF4-FFF2-40B4-BE49-F238E27FC236}">
                <a16:creationId xmlns:a16="http://schemas.microsoft.com/office/drawing/2014/main" id="{D5A324FF-46F7-4A5F-CAD2-1786B16829C2}"/>
              </a:ext>
            </a:extLst>
          </p:cNvPr>
          <p:cNvSpPr>
            <a:spLocks noGrp="1"/>
          </p:cNvSpPr>
          <p:nvPr>
            <p:ph type="subTitle" idx="1"/>
          </p:nvPr>
        </p:nvSpPr>
        <p:spPr>
          <a:xfrm>
            <a:off x="1088136" y="4591049"/>
            <a:ext cx="9637014" cy="1299903"/>
          </a:xfrm>
        </p:spPr>
        <p:txBody>
          <a:bodyPr>
            <a:noAutofit/>
          </a:bodyPr>
          <a:lstStyle/>
          <a:p>
            <a:r>
              <a:rPr lang="en-US" sz="2800" dirty="0">
                <a:latin typeface="Amasis MT Pro Medium" panose="02040604050005020304" pitchFamily="18" charset="0"/>
                <a:ea typeface="ADLaM Display" panose="02010000000000000000" pitchFamily="2" charset="0"/>
                <a:cs typeface="ADLaM Display" panose="02010000000000000000" pitchFamily="2" charset="0"/>
              </a:rPr>
              <a:t>Howard Erichson, Moderator</a:t>
            </a:r>
          </a:p>
          <a:p>
            <a:r>
              <a:rPr lang="en-US" sz="2800" dirty="0">
                <a:latin typeface="Amasis MT Pro Medium" panose="02040604050005020304" pitchFamily="18" charset="0"/>
                <a:ea typeface="ADLaM Display" panose="02010000000000000000" pitchFamily="2" charset="0"/>
                <a:cs typeface="ADLaM Display" panose="02010000000000000000" pitchFamily="2" charset="0"/>
              </a:rPr>
              <a:t>David Super</a:t>
            </a:r>
          </a:p>
          <a:p>
            <a:r>
              <a:rPr lang="en-US" sz="2800" dirty="0">
                <a:latin typeface="Amasis MT Pro Medium" panose="02040604050005020304" pitchFamily="18" charset="0"/>
                <a:ea typeface="ADLaM Display" panose="02010000000000000000" pitchFamily="2" charset="0"/>
                <a:cs typeface="ADLaM Display" panose="02010000000000000000" pitchFamily="2" charset="0"/>
              </a:rPr>
              <a:t>Olympia Duhart						June 7, 2024</a:t>
            </a:r>
          </a:p>
        </p:txBody>
      </p:sp>
    </p:spTree>
    <p:extLst>
      <p:ext uri="{BB962C8B-B14F-4D97-AF65-F5344CB8AC3E}">
        <p14:creationId xmlns:p14="http://schemas.microsoft.com/office/powerpoint/2010/main" val="1400833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3FF05-FC9B-4FB2-BDFA-5350F359B649}"/>
              </a:ext>
            </a:extLst>
          </p:cNvPr>
          <p:cNvSpPr>
            <a:spLocks noGrp="1"/>
          </p:cNvSpPr>
          <p:nvPr>
            <p:ph type="title"/>
          </p:nvPr>
        </p:nvSpPr>
        <p:spPr>
          <a:xfrm>
            <a:off x="2351485" y="452718"/>
            <a:ext cx="6710641" cy="1400530"/>
          </a:xfrm>
        </p:spPr>
        <p:txBody>
          <a:bodyPr anchor="ctr">
            <a:normAutofit/>
          </a:bodyPr>
          <a:lstStyle/>
          <a:p>
            <a:pPr algn="ctr"/>
            <a:r>
              <a:rPr lang="en-US" sz="4400" dirty="0">
                <a:solidFill>
                  <a:srgbClr val="FFFFFF"/>
                </a:solidFill>
              </a:rPr>
              <a:t>Pedagogical Caring</a:t>
            </a:r>
          </a:p>
        </p:txBody>
      </p:sp>
      <p:graphicFrame>
        <p:nvGraphicFramePr>
          <p:cNvPr id="6" name="Content Placeholder 5">
            <a:extLst>
              <a:ext uri="{FF2B5EF4-FFF2-40B4-BE49-F238E27FC236}">
                <a16:creationId xmlns:a16="http://schemas.microsoft.com/office/drawing/2014/main" id="{5113280B-4750-4E02-B5BB-F3D899CEAC7E}"/>
              </a:ext>
            </a:extLst>
          </p:cNvPr>
          <p:cNvGraphicFramePr>
            <a:graphicFrameLocks noGrp="1"/>
          </p:cNvGraphicFramePr>
          <p:nvPr>
            <p:ph idx="1"/>
            <p:extLst>
              <p:ext uri="{D42A27DB-BD31-4B8C-83A1-F6EECF244321}">
                <p14:modId xmlns:p14="http://schemas.microsoft.com/office/powerpoint/2010/main" val="894080265"/>
              </p:ext>
            </p:extLst>
          </p:nvPr>
        </p:nvGraphicFramePr>
        <p:xfrm>
          <a:off x="529389" y="452718"/>
          <a:ext cx="11421979" cy="5528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E7FD04F-7941-4FCB-8D9A-EEB88A85C28B}"/>
              </a:ext>
            </a:extLst>
          </p:cNvPr>
          <p:cNvSpPr txBox="1"/>
          <p:nvPr/>
        </p:nvSpPr>
        <p:spPr>
          <a:xfrm>
            <a:off x="4991100" y="4589254"/>
            <a:ext cx="2209800" cy="830997"/>
          </a:xfrm>
          <a:prstGeom prst="rect">
            <a:avLst/>
          </a:prstGeom>
          <a:noFill/>
        </p:spPr>
        <p:txBody>
          <a:bodyPr wrap="square" rtlCol="0">
            <a:spAutoFit/>
          </a:bodyPr>
          <a:lstStyle/>
          <a:p>
            <a:pPr algn="ctr"/>
            <a:r>
              <a:rPr lang="en-US" sz="4800" dirty="0">
                <a:solidFill>
                  <a:srgbClr val="C00000"/>
                </a:solidFill>
                <a:latin typeface="Century Gothic" panose="020B0502020202020204"/>
              </a:rPr>
              <a:t>≠BFF</a:t>
            </a:r>
          </a:p>
        </p:txBody>
      </p:sp>
      <p:sp>
        <p:nvSpPr>
          <p:cNvPr id="3" name="Oval 2">
            <a:extLst>
              <a:ext uri="{FF2B5EF4-FFF2-40B4-BE49-F238E27FC236}">
                <a16:creationId xmlns:a16="http://schemas.microsoft.com/office/drawing/2014/main" id="{C2E16863-A11F-CC19-37DB-86D1FDA2F29E}"/>
              </a:ext>
            </a:extLst>
          </p:cNvPr>
          <p:cNvSpPr/>
          <p:nvPr/>
        </p:nvSpPr>
        <p:spPr>
          <a:xfrm>
            <a:off x="3485072" y="2225615"/>
            <a:ext cx="2863970" cy="20013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6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F30627-D1A7-4461-2617-3D37E77FA781}"/>
              </a:ext>
            </a:extLst>
          </p:cNvPr>
          <p:cNvSpPr/>
          <p:nvPr/>
        </p:nvSpPr>
        <p:spPr>
          <a:xfrm>
            <a:off x="7026442" y="3322327"/>
            <a:ext cx="4748463" cy="11887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0DC026F-444B-46C9-BCBE-329183BF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81F94-87C5-9FB6-6593-493DBE233C90}"/>
              </a:ext>
            </a:extLst>
          </p:cNvPr>
          <p:cNvSpPr>
            <a:spLocks noGrp="1"/>
          </p:cNvSpPr>
          <p:nvPr>
            <p:ph type="title"/>
          </p:nvPr>
        </p:nvSpPr>
        <p:spPr>
          <a:xfrm>
            <a:off x="1088136" y="1088136"/>
            <a:ext cx="10270671" cy="1188720"/>
          </a:xfrm>
        </p:spPr>
        <p:txBody>
          <a:bodyPr>
            <a:normAutofit/>
          </a:bodyPr>
          <a:lstStyle/>
          <a:p>
            <a:pPr algn="r"/>
            <a:r>
              <a:rPr lang="en-US" sz="4000" dirty="0"/>
              <a:t>Motivation Essentials</a:t>
            </a:r>
          </a:p>
        </p:txBody>
      </p:sp>
      <p:cxnSp>
        <p:nvCxnSpPr>
          <p:cNvPr id="18" name="Straight Connector 17">
            <a:extLst>
              <a:ext uri="{FF2B5EF4-FFF2-40B4-BE49-F238E27FC236}">
                <a16:creationId xmlns:a16="http://schemas.microsoft.com/office/drawing/2014/main" id="{F0748755-DDBC-46D0-91EC-1212A8EE2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5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D57A9A1-F1B5-AA71-A293-F82000756349}"/>
              </a:ext>
            </a:extLst>
          </p:cNvPr>
          <p:cNvGraphicFramePr>
            <a:graphicFrameLocks noGrp="1"/>
          </p:cNvGraphicFramePr>
          <p:nvPr>
            <p:ph idx="1"/>
            <p:extLst>
              <p:ext uri="{D42A27DB-BD31-4B8C-83A1-F6EECF244321}">
                <p14:modId xmlns:p14="http://schemas.microsoft.com/office/powerpoint/2010/main" val="2360699875"/>
              </p:ext>
            </p:extLst>
          </p:nvPr>
        </p:nvGraphicFramePr>
        <p:xfrm>
          <a:off x="804195" y="1973180"/>
          <a:ext cx="5179509" cy="4313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2B9274B-C9A9-8A63-8B0B-15205332D9AB}"/>
              </a:ext>
            </a:extLst>
          </p:cNvPr>
          <p:cNvSpPr txBox="1"/>
          <p:nvPr/>
        </p:nvSpPr>
        <p:spPr>
          <a:xfrm>
            <a:off x="7362827" y="5536465"/>
            <a:ext cx="4075691" cy="923330"/>
          </a:xfrm>
          <a:prstGeom prst="rect">
            <a:avLst/>
          </a:prstGeom>
          <a:noFill/>
        </p:spPr>
        <p:txBody>
          <a:bodyPr wrap="square" rtlCol="0">
            <a:spAutoFit/>
          </a:bodyPr>
          <a:lstStyle/>
          <a:p>
            <a:r>
              <a:rPr lang="en-US" dirty="0"/>
              <a:t>Self-determination theory advanced by motivation researchers Edward Deci and Richard Ryan. </a:t>
            </a:r>
          </a:p>
        </p:txBody>
      </p:sp>
    </p:spTree>
    <p:extLst>
      <p:ext uri="{BB962C8B-B14F-4D97-AF65-F5344CB8AC3E}">
        <p14:creationId xmlns:p14="http://schemas.microsoft.com/office/powerpoint/2010/main" val="270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3600" dirty="0"/>
              <a:t>Learning Theory</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0606" y="968829"/>
            <a:ext cx="4544786" cy="45447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 Placeholder 4"/>
          <p:cNvSpPr>
            <a:spLocks noGrp="1"/>
          </p:cNvSpPr>
          <p:nvPr>
            <p:ph type="body" sz="half" idx="2"/>
          </p:nvPr>
        </p:nvSpPr>
        <p:spPr/>
        <p:txBody>
          <a:bodyPr>
            <a:normAutofit fontScale="77500" lnSpcReduction="20000"/>
          </a:bodyPr>
          <a:lstStyle/>
          <a:p>
            <a:endParaRPr lang="es-MX" dirty="0"/>
          </a:p>
          <a:p>
            <a:r>
              <a:rPr lang="es-MX" sz="3200" dirty="0" err="1">
                <a:solidFill>
                  <a:schemeClr val="bg1"/>
                </a:solidFill>
              </a:rPr>
              <a:t>Novelty</a:t>
            </a:r>
            <a:endParaRPr lang="es-MX" sz="3200" dirty="0">
              <a:solidFill>
                <a:schemeClr val="bg1"/>
              </a:solidFill>
            </a:endParaRPr>
          </a:p>
          <a:p>
            <a:r>
              <a:rPr lang="es-MX" sz="3200" dirty="0" err="1">
                <a:solidFill>
                  <a:schemeClr val="bg1"/>
                </a:solidFill>
              </a:rPr>
              <a:t>Specific</a:t>
            </a:r>
            <a:r>
              <a:rPr lang="es-MX" sz="3200" dirty="0">
                <a:solidFill>
                  <a:schemeClr val="bg1"/>
                </a:solidFill>
              </a:rPr>
              <a:t> </a:t>
            </a:r>
            <a:r>
              <a:rPr lang="es-MX" sz="3200" dirty="0" err="1">
                <a:solidFill>
                  <a:schemeClr val="bg1"/>
                </a:solidFill>
              </a:rPr>
              <a:t>Feedback</a:t>
            </a:r>
            <a:endParaRPr lang="es-MX" sz="3200" dirty="0">
              <a:solidFill>
                <a:schemeClr val="bg1"/>
              </a:solidFill>
            </a:endParaRPr>
          </a:p>
          <a:p>
            <a:r>
              <a:rPr lang="es-MX" sz="3200" dirty="0" err="1">
                <a:solidFill>
                  <a:schemeClr val="bg1"/>
                </a:solidFill>
              </a:rPr>
              <a:t>Room</a:t>
            </a:r>
            <a:r>
              <a:rPr lang="es-MX" sz="3200" dirty="0">
                <a:solidFill>
                  <a:schemeClr val="bg1"/>
                </a:solidFill>
              </a:rPr>
              <a:t> to </a:t>
            </a:r>
            <a:r>
              <a:rPr lang="es-MX" sz="3200" dirty="0" err="1">
                <a:solidFill>
                  <a:schemeClr val="bg1"/>
                </a:solidFill>
              </a:rPr>
              <a:t>Fail</a:t>
            </a:r>
            <a:endParaRPr lang="es-MX" sz="3200" dirty="0">
              <a:solidFill>
                <a:schemeClr val="bg1"/>
              </a:solidFill>
            </a:endParaRPr>
          </a:p>
          <a:p>
            <a:r>
              <a:rPr lang="es-MX" sz="3200" dirty="0">
                <a:solidFill>
                  <a:schemeClr val="bg1"/>
                </a:solidFill>
              </a:rPr>
              <a:t>Problem-solving</a:t>
            </a:r>
          </a:p>
          <a:p>
            <a:r>
              <a:rPr lang="es-MX" sz="3200" dirty="0">
                <a:solidFill>
                  <a:schemeClr val="bg1"/>
                </a:solidFill>
              </a:rPr>
              <a:t>Social Brain</a:t>
            </a:r>
          </a:p>
          <a:p>
            <a:r>
              <a:rPr lang="es-MX" sz="3200" dirty="0">
                <a:solidFill>
                  <a:schemeClr val="bg1"/>
                </a:solidFill>
              </a:rPr>
              <a:t>Positive </a:t>
            </a:r>
            <a:r>
              <a:rPr lang="es-MX" sz="3200" dirty="0" err="1">
                <a:solidFill>
                  <a:schemeClr val="bg1"/>
                </a:solidFill>
              </a:rPr>
              <a:t>Emotions</a:t>
            </a:r>
            <a:endParaRPr lang="es-MX" sz="3200" dirty="0">
              <a:solidFill>
                <a:schemeClr val="bg1"/>
              </a:solidFill>
            </a:endParaRPr>
          </a:p>
          <a:p>
            <a:r>
              <a:rPr lang="es-MX" sz="3200" dirty="0" err="1">
                <a:solidFill>
                  <a:schemeClr val="bg1"/>
                </a:solidFill>
              </a:rPr>
              <a:t>Constructivism</a:t>
            </a:r>
            <a:r>
              <a:rPr lang="es-MX" sz="3200" dirty="0">
                <a:solidFill>
                  <a:schemeClr val="bg1"/>
                </a:solidFill>
              </a:rPr>
              <a:t> </a:t>
            </a:r>
          </a:p>
        </p:txBody>
      </p:sp>
    </p:spTree>
    <p:extLst>
      <p:ext uri="{BB962C8B-B14F-4D97-AF65-F5344CB8AC3E}">
        <p14:creationId xmlns:p14="http://schemas.microsoft.com/office/powerpoint/2010/main" val="119796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4D671F-CDA9-1A1B-4BCA-AA9616DD7A0B}"/>
              </a:ext>
            </a:extLst>
          </p:cNvPr>
          <p:cNvSpPr>
            <a:spLocks noGrp="1"/>
          </p:cNvSpPr>
          <p:nvPr>
            <p:ph type="title"/>
          </p:nvPr>
        </p:nvSpPr>
        <p:spPr>
          <a:xfrm>
            <a:off x="686834" y="1153572"/>
            <a:ext cx="3200400" cy="4461163"/>
          </a:xfrm>
        </p:spPr>
        <p:txBody>
          <a:bodyPr>
            <a:normAutofit/>
          </a:bodyPr>
          <a:lstStyle/>
          <a:p>
            <a:r>
              <a:rPr lang="en-US" sz="4800" b="1" dirty="0">
                <a:solidFill>
                  <a:srgbClr val="FFFFFF"/>
                </a:solidFill>
                <a:latin typeface="Calibri" panose="020F0502020204030204" pitchFamily="34" charset="0"/>
                <a:cs typeface="Calibri" panose="020F0502020204030204" pitchFamily="34" charset="0"/>
              </a:rPr>
              <a:t>Novelty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C39F0C-71ED-EFF7-5339-1764E2740D20}"/>
              </a:ext>
            </a:extLst>
          </p:cNvPr>
          <p:cNvSpPr>
            <a:spLocks noGrp="1"/>
          </p:cNvSpPr>
          <p:nvPr>
            <p:ph idx="1"/>
          </p:nvPr>
        </p:nvSpPr>
        <p:spPr>
          <a:xfrm>
            <a:off x="4447308" y="591344"/>
            <a:ext cx="6906491" cy="5585619"/>
          </a:xfrm>
        </p:spPr>
        <p:txBody>
          <a:bodyPr anchor="ctr">
            <a:normAutofit/>
          </a:bodyPr>
          <a:lstStyle/>
          <a:p>
            <a:pPr marL="0" marR="0" indent="0">
              <a:spcBef>
                <a:spcPts val="0"/>
              </a:spcBef>
              <a:spcAft>
                <a:spcPts val="600"/>
              </a:spcAft>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600"/>
              </a:spcAft>
              <a:buNone/>
            </a:pPr>
            <a:endParaRPr lang="en-US" sz="360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600"/>
              </a:spcAft>
              <a:buNone/>
            </a:pPr>
            <a:r>
              <a:rPr lang="en-US" sz="3600" dirty="0">
                <a:effectLst/>
                <a:latin typeface="Calibri" panose="020F0502020204030204" pitchFamily="34" charset="0"/>
                <a:ea typeface="Calibri" panose="020F0502020204030204" pitchFamily="34" charset="0"/>
                <a:cs typeface="Calibri" panose="020F0502020204030204" pitchFamily="34" charset="0"/>
              </a:rPr>
              <a:t>Neuroscientists have recently begun to track the relationship between </a:t>
            </a:r>
            <a:r>
              <a:rPr lang="en-US" sz="3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curiosity </a:t>
            </a:r>
            <a:r>
              <a:rPr lang="en-US" sz="3600" dirty="0">
                <a:effectLst/>
                <a:latin typeface="Calibri" panose="020F0502020204030204" pitchFamily="34" charset="0"/>
                <a:ea typeface="Calibri" panose="020F0502020204030204" pitchFamily="34" charset="0"/>
                <a:cs typeface="Calibri" panose="020F0502020204030204" pitchFamily="34" charset="0"/>
              </a:rPr>
              <a:t>and </a:t>
            </a:r>
            <a:r>
              <a:rPr lang="en-US" sz="3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motivation</a:t>
            </a:r>
            <a:r>
              <a:rPr lang="en-US" sz="3600" dirty="0">
                <a:effectLst/>
                <a:latin typeface="Calibri" panose="020F0502020204030204" pitchFamily="34" charset="0"/>
                <a:ea typeface="Calibri" panose="020F0502020204030204" pitchFamily="34" charset="0"/>
                <a:cs typeface="Calibri" panose="020F0502020204030204" pitchFamily="34" charset="0"/>
              </a:rPr>
              <a:t> more directly. The human brain’s “innate biological need for novelty” is fueled by curiosity. </a:t>
            </a:r>
          </a:p>
          <a:p>
            <a:pPr marL="0" marR="0" indent="0">
              <a:spcBef>
                <a:spcPts val="0"/>
              </a:spcBef>
              <a:spcAft>
                <a:spcPts val="600"/>
              </a:spcAft>
              <a:buNone/>
            </a:pPr>
            <a:r>
              <a:rPr lang="en-US" sz="3600" cap="small" dirty="0">
                <a:effectLst/>
                <a:latin typeface="Calibri" panose="020F0502020204030204" pitchFamily="34" charset="0"/>
                <a:ea typeface="Calibri" panose="020F0502020204030204" pitchFamily="34" charset="0"/>
                <a:cs typeface="Calibri" panose="020F0502020204030204" pitchFamily="34" charset="0"/>
              </a:rPr>
              <a:t>-- Joshua R. </a:t>
            </a:r>
            <a:r>
              <a:rPr lang="en-US" sz="3600" cap="small" dirty="0" err="1">
                <a:effectLst/>
                <a:latin typeface="Calibri" panose="020F0502020204030204" pitchFamily="34" charset="0"/>
                <a:ea typeface="Calibri" panose="020F0502020204030204" pitchFamily="34" charset="0"/>
                <a:cs typeface="Calibri" panose="020F0502020204030204" pitchFamily="34" charset="0"/>
              </a:rPr>
              <a:t>Eyler</a:t>
            </a:r>
            <a:r>
              <a:rPr lang="en-US" sz="3600" cap="small" dirty="0">
                <a:effectLst/>
                <a:latin typeface="Calibri" panose="020F0502020204030204" pitchFamily="34" charset="0"/>
                <a:ea typeface="Calibri" panose="020F0502020204030204" pitchFamily="34" charset="0"/>
                <a:cs typeface="Calibri" panose="020F0502020204030204" pitchFamily="34" charset="0"/>
              </a:rPr>
              <a:t>, </a:t>
            </a:r>
          </a:p>
          <a:p>
            <a:pPr marL="0" marR="0" indent="0">
              <a:spcBef>
                <a:spcPts val="0"/>
              </a:spcBef>
              <a:spcAft>
                <a:spcPts val="600"/>
              </a:spcAft>
              <a:buNone/>
            </a:pPr>
            <a:r>
              <a:rPr lang="en-US" sz="3600" i="1" cap="small" dirty="0">
                <a:effectLst/>
                <a:latin typeface="Calibri" panose="020F0502020204030204" pitchFamily="34" charset="0"/>
                <a:ea typeface="Calibri" panose="020F0502020204030204" pitchFamily="34" charset="0"/>
                <a:cs typeface="Calibri" panose="020F0502020204030204" pitchFamily="34" charset="0"/>
              </a:rPr>
              <a:t>How Humans Learn</a:t>
            </a:r>
            <a:r>
              <a:rPr lang="en-US" sz="3600" i="1" dirty="0">
                <a:effectLst/>
                <a:latin typeface="Calibri" panose="020F0502020204030204" pitchFamily="34" charset="0"/>
                <a:ea typeface="Calibri" panose="020F0502020204030204" pitchFamily="34" charset="0"/>
                <a:cs typeface="Calibri" panose="020F0502020204030204" pitchFamily="34" charset="0"/>
              </a:rPr>
              <a:t> </a:t>
            </a:r>
            <a:endParaRPr lang="en-US"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724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CAA6A2E0-18A1-4B22-8F61-5E162B674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35E2EE-C025-5EEA-362D-925F06BF2E02}"/>
              </a:ext>
            </a:extLst>
          </p:cNvPr>
          <p:cNvSpPr>
            <a:spLocks noGrp="1"/>
          </p:cNvSpPr>
          <p:nvPr>
            <p:ph type="title"/>
          </p:nvPr>
        </p:nvSpPr>
        <p:spPr>
          <a:xfrm>
            <a:off x="1088136" y="1090244"/>
            <a:ext cx="3763693" cy="2338756"/>
          </a:xfrm>
        </p:spPr>
        <p:txBody>
          <a:bodyPr anchor="t">
            <a:normAutofit/>
          </a:bodyPr>
          <a:lstStyle/>
          <a:p>
            <a:r>
              <a:rPr lang="en-US" sz="4000" dirty="0">
                <a:solidFill>
                  <a:schemeClr val="accent6">
                    <a:lumMod val="75000"/>
                  </a:schemeClr>
                </a:solidFill>
              </a:rPr>
              <a:t>Creating a Culture of Caring in the Classroom</a:t>
            </a:r>
          </a:p>
        </p:txBody>
      </p:sp>
      <p:cxnSp>
        <p:nvCxnSpPr>
          <p:cNvPr id="37" name="Straight Connector 30">
            <a:extLst>
              <a:ext uri="{FF2B5EF4-FFF2-40B4-BE49-F238E27FC236}">
                <a16:creationId xmlns:a16="http://schemas.microsoft.com/office/drawing/2014/main" id="{8F5909CB-6CD3-45DF-9920-8D8182485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7244"/>
            <a:ext cx="804195" cy="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88F7573-0A57-7B6B-627B-D24C442A5C5F}"/>
              </a:ext>
            </a:extLst>
          </p:cNvPr>
          <p:cNvGraphicFramePr>
            <a:graphicFrameLocks noGrp="1"/>
          </p:cNvGraphicFramePr>
          <p:nvPr>
            <p:ph idx="1"/>
            <p:extLst>
              <p:ext uri="{D42A27DB-BD31-4B8C-83A1-F6EECF244321}">
                <p14:modId xmlns:p14="http://schemas.microsoft.com/office/powerpoint/2010/main" val="3424514401"/>
              </p:ext>
            </p:extLst>
          </p:nvPr>
        </p:nvGraphicFramePr>
        <p:xfrm>
          <a:off x="5524499" y="1006573"/>
          <a:ext cx="5800913" cy="4807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781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85DCB-8FED-4389-566E-F8C3EBAC9943}"/>
              </a:ext>
            </a:extLst>
          </p:cNvPr>
          <p:cNvPicPr>
            <a:picLocks noChangeAspect="1"/>
          </p:cNvPicPr>
          <p:nvPr/>
        </p:nvPicPr>
        <p:blipFill rotWithShape="1">
          <a:blip r:embed="rId3"/>
          <a:srcRect l="35888" t="18616" r="37119" b="27296"/>
          <a:stretch/>
        </p:blipFill>
        <p:spPr>
          <a:xfrm>
            <a:off x="5440393" y="611566"/>
            <a:ext cx="5193102" cy="5876407"/>
          </a:xfrm>
          <a:prstGeom prst="rect">
            <a:avLst/>
          </a:prstGeom>
          <a:ln w="19050">
            <a:solidFill>
              <a:schemeClr val="tx1"/>
            </a:solidFill>
          </a:ln>
        </p:spPr>
      </p:pic>
      <p:sp>
        <p:nvSpPr>
          <p:cNvPr id="7" name="Title 6">
            <a:extLst>
              <a:ext uri="{FF2B5EF4-FFF2-40B4-BE49-F238E27FC236}">
                <a16:creationId xmlns:a16="http://schemas.microsoft.com/office/drawing/2014/main" id="{D6E6CBA7-49F7-145A-35AE-0A6344141BF7}"/>
              </a:ext>
            </a:extLst>
          </p:cNvPr>
          <p:cNvSpPr>
            <a:spLocks noGrp="1"/>
          </p:cNvSpPr>
          <p:nvPr>
            <p:ph type="title"/>
          </p:nvPr>
        </p:nvSpPr>
        <p:spPr/>
        <p:txBody>
          <a:bodyPr>
            <a:normAutofit/>
          </a:bodyPr>
          <a:lstStyle/>
          <a:p>
            <a:r>
              <a:rPr lang="en-US" sz="3600" dirty="0">
                <a:latin typeface="Amasis MT Pro" panose="02040504050005020304" pitchFamily="18" charset="0"/>
              </a:rPr>
              <a:t>Artifacts</a:t>
            </a:r>
          </a:p>
        </p:txBody>
      </p:sp>
      <p:sp>
        <p:nvSpPr>
          <p:cNvPr id="8" name="Content Placeholder 7">
            <a:extLst>
              <a:ext uri="{FF2B5EF4-FFF2-40B4-BE49-F238E27FC236}">
                <a16:creationId xmlns:a16="http://schemas.microsoft.com/office/drawing/2014/main" id="{6587E3AB-780D-E024-0311-312E78759A39}"/>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0BB861FA-B46C-FA18-9FC2-B45C2675A077}"/>
              </a:ext>
            </a:extLst>
          </p:cNvPr>
          <p:cNvSpPr>
            <a:spLocks noGrp="1"/>
          </p:cNvSpPr>
          <p:nvPr>
            <p:ph type="body" sz="half" idx="2"/>
          </p:nvPr>
        </p:nvSpPr>
        <p:spPr>
          <a:xfrm>
            <a:off x="2226873" y="2863970"/>
            <a:ext cx="3932237" cy="3005018"/>
          </a:xfrm>
        </p:spPr>
        <p:txBody>
          <a:bodyPr/>
          <a:lstStyle/>
          <a:p>
            <a:endParaRPr lang="en-US" dirty="0"/>
          </a:p>
        </p:txBody>
      </p:sp>
    </p:spTree>
    <p:extLst>
      <p:ext uri="{BB962C8B-B14F-4D97-AF65-F5344CB8AC3E}">
        <p14:creationId xmlns:p14="http://schemas.microsoft.com/office/powerpoint/2010/main" val="14296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BFB20-C028-469C-8313-D7D89F597321}"/>
              </a:ext>
            </a:extLst>
          </p:cNvPr>
          <p:cNvSpPr>
            <a:spLocks noGrp="1"/>
          </p:cNvSpPr>
          <p:nvPr>
            <p:ph type="title"/>
          </p:nvPr>
        </p:nvSpPr>
        <p:spPr/>
        <p:txBody>
          <a:bodyPr/>
          <a:lstStyle/>
          <a:p>
            <a:endParaRPr lang="en-US"/>
          </a:p>
        </p:txBody>
      </p:sp>
      <p:pic>
        <p:nvPicPr>
          <p:cNvPr id="8" name="Content Placeholder 7" descr="A group of people holding a banner&#10;&#10;Description automatically generated with medium confidence">
            <a:extLst>
              <a:ext uri="{FF2B5EF4-FFF2-40B4-BE49-F238E27FC236}">
                <a16:creationId xmlns:a16="http://schemas.microsoft.com/office/drawing/2014/main" id="{DD328455-52D1-4A7B-83DC-CCF71EC32A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7488" y="141287"/>
            <a:ext cx="9228667" cy="6575426"/>
          </a:xfrm>
        </p:spPr>
      </p:pic>
    </p:spTree>
    <p:extLst>
      <p:ext uri="{BB962C8B-B14F-4D97-AF65-F5344CB8AC3E}">
        <p14:creationId xmlns:p14="http://schemas.microsoft.com/office/powerpoint/2010/main" val="215662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941D-DD4B-E202-EBD3-895B41D2F043}"/>
              </a:ext>
            </a:extLst>
          </p:cNvPr>
          <p:cNvSpPr>
            <a:spLocks noGrp="1"/>
          </p:cNvSpPr>
          <p:nvPr>
            <p:ph type="title"/>
          </p:nvPr>
        </p:nvSpPr>
        <p:spPr/>
        <p:txBody>
          <a:bodyPr>
            <a:normAutofit/>
          </a:bodyPr>
          <a:lstStyle/>
          <a:p>
            <a:r>
              <a:rPr lang="en-US" sz="3600" dirty="0">
                <a:latin typeface="Amasis MT Pro" panose="02040504050005020304" pitchFamily="18" charset="0"/>
              </a:rPr>
              <a:t>Autonomy</a:t>
            </a:r>
          </a:p>
        </p:txBody>
      </p:sp>
      <p:sp>
        <p:nvSpPr>
          <p:cNvPr id="3" name="Content Placeholder 2">
            <a:extLst>
              <a:ext uri="{FF2B5EF4-FFF2-40B4-BE49-F238E27FC236}">
                <a16:creationId xmlns:a16="http://schemas.microsoft.com/office/drawing/2014/main" id="{238A0E17-3B9C-5F2C-DDD3-DBE073E47968}"/>
              </a:ext>
            </a:extLst>
          </p:cNvPr>
          <p:cNvSpPr>
            <a:spLocks noGrp="1"/>
          </p:cNvSpPr>
          <p:nvPr>
            <p:ph idx="1"/>
          </p:nvPr>
        </p:nvSpPr>
        <p:spPr/>
        <p:txBody>
          <a:bodyPr/>
          <a:lstStyle/>
          <a:p>
            <a:pPr>
              <a:buFont typeface="Arial" panose="020B0604020202020204" pitchFamily="34" charset="0"/>
              <a:buChar char="•"/>
            </a:pPr>
            <a:r>
              <a:rPr lang="en-US" dirty="0"/>
              <a:t>Build your own syllabus</a:t>
            </a:r>
          </a:p>
          <a:p>
            <a:pPr>
              <a:buFont typeface="Arial" panose="020B0604020202020204" pitchFamily="34" charset="0"/>
              <a:buChar char="•"/>
            </a:pPr>
            <a:r>
              <a:rPr lang="en-US" dirty="0"/>
              <a:t>Collaboration Options</a:t>
            </a:r>
          </a:p>
          <a:p>
            <a:pPr>
              <a:buFont typeface="Arial" panose="020B0604020202020204" pitchFamily="34" charset="0"/>
              <a:buChar char="•"/>
            </a:pPr>
            <a:r>
              <a:rPr lang="en-US" dirty="0"/>
              <a:t>“Optional” writing assignments</a:t>
            </a:r>
          </a:p>
          <a:p>
            <a:pPr>
              <a:buFont typeface="Arial" panose="020B0604020202020204" pitchFamily="34" charset="0"/>
              <a:buChar char="•"/>
            </a:pPr>
            <a:r>
              <a:rPr lang="en-US" dirty="0"/>
              <a:t>“Optional” review sessions</a:t>
            </a:r>
          </a:p>
          <a:p>
            <a:pPr>
              <a:buFont typeface="Arial" panose="020B0604020202020204" pitchFamily="34" charset="0"/>
              <a:buChar char="•"/>
            </a:pPr>
            <a:r>
              <a:rPr lang="en-US" dirty="0"/>
              <a:t>Essay choice on final</a:t>
            </a:r>
          </a:p>
          <a:p>
            <a:pPr marL="0" indent="0">
              <a:buNone/>
            </a:pPr>
            <a:endParaRPr lang="en-US" dirty="0"/>
          </a:p>
        </p:txBody>
      </p:sp>
      <p:sp>
        <p:nvSpPr>
          <p:cNvPr id="4" name="Text Placeholder 3">
            <a:extLst>
              <a:ext uri="{FF2B5EF4-FFF2-40B4-BE49-F238E27FC236}">
                <a16:creationId xmlns:a16="http://schemas.microsoft.com/office/drawing/2014/main" id="{C5A0DC9F-E783-E52A-B310-9A0CE933851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856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F5EFD-EC4C-1586-7138-DF599CAFFBD5}"/>
              </a:ext>
            </a:extLst>
          </p:cNvPr>
          <p:cNvPicPr>
            <a:picLocks noChangeAspect="1"/>
          </p:cNvPicPr>
          <p:nvPr/>
        </p:nvPicPr>
        <p:blipFill rotWithShape="1">
          <a:blip r:embed="rId3"/>
          <a:srcRect l="23103" t="25912" r="21066" b="6919"/>
          <a:stretch/>
        </p:blipFill>
        <p:spPr>
          <a:xfrm>
            <a:off x="4287558" y="1009934"/>
            <a:ext cx="7781845" cy="5286901"/>
          </a:xfrm>
          <a:prstGeom prst="rect">
            <a:avLst/>
          </a:prstGeom>
          <a:ln w="19050">
            <a:solidFill>
              <a:schemeClr val="tx1"/>
            </a:solidFill>
          </a:ln>
        </p:spPr>
      </p:pic>
      <p:sp>
        <p:nvSpPr>
          <p:cNvPr id="4" name="TextBox 3">
            <a:extLst>
              <a:ext uri="{FF2B5EF4-FFF2-40B4-BE49-F238E27FC236}">
                <a16:creationId xmlns:a16="http://schemas.microsoft.com/office/drawing/2014/main" id="{65DB77F9-7584-C3C1-6F47-8FC799C26D1E}"/>
              </a:ext>
            </a:extLst>
          </p:cNvPr>
          <p:cNvSpPr txBox="1"/>
          <p:nvPr/>
        </p:nvSpPr>
        <p:spPr>
          <a:xfrm>
            <a:off x="573206" y="1378424"/>
            <a:ext cx="3534769" cy="646331"/>
          </a:xfrm>
          <a:prstGeom prst="rect">
            <a:avLst/>
          </a:prstGeom>
          <a:noFill/>
        </p:spPr>
        <p:txBody>
          <a:bodyPr wrap="square">
            <a:spAutoFit/>
          </a:bodyPr>
          <a:lstStyle/>
          <a:p>
            <a:r>
              <a:rPr lang="en-US" sz="3600" b="1" dirty="0">
                <a:latin typeface="Amasis MT Pro" panose="02040504050005020304" pitchFamily="18" charset="0"/>
              </a:rPr>
              <a:t>Accountability</a:t>
            </a:r>
            <a:endParaRPr lang="en-US" sz="3600" b="1" dirty="0"/>
          </a:p>
        </p:txBody>
      </p:sp>
      <p:sp>
        <p:nvSpPr>
          <p:cNvPr id="5" name="TextBox 4">
            <a:extLst>
              <a:ext uri="{FF2B5EF4-FFF2-40B4-BE49-F238E27FC236}">
                <a16:creationId xmlns:a16="http://schemas.microsoft.com/office/drawing/2014/main" id="{A1EC54EA-4859-FD0E-767F-B3B4E9D88DF8}"/>
              </a:ext>
            </a:extLst>
          </p:cNvPr>
          <p:cNvSpPr txBox="1"/>
          <p:nvPr/>
        </p:nvSpPr>
        <p:spPr>
          <a:xfrm>
            <a:off x="573208" y="5131558"/>
            <a:ext cx="2797790" cy="923330"/>
          </a:xfrm>
          <a:prstGeom prst="rect">
            <a:avLst/>
          </a:prstGeom>
          <a:noFill/>
        </p:spPr>
        <p:txBody>
          <a:bodyPr wrap="square" rtlCol="0">
            <a:spAutoFit/>
          </a:bodyPr>
          <a:lstStyle/>
          <a:p>
            <a:r>
              <a:rPr lang="en-US" b="1" dirty="0"/>
              <a:t>ABA Standard 302 </a:t>
            </a:r>
            <a:r>
              <a:rPr lang="en-US" dirty="0"/>
              <a:t>(Self-evaluation as a Learning Outcome)</a:t>
            </a:r>
          </a:p>
        </p:txBody>
      </p:sp>
    </p:spTree>
    <p:extLst>
      <p:ext uri="{BB962C8B-B14F-4D97-AF65-F5344CB8AC3E}">
        <p14:creationId xmlns:p14="http://schemas.microsoft.com/office/powerpoint/2010/main" val="325772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B837-6A34-4BA1-8417-00AF7022AE3E}"/>
              </a:ext>
            </a:extLst>
          </p:cNvPr>
          <p:cNvSpPr>
            <a:spLocks noGrp="1"/>
          </p:cNvSpPr>
          <p:nvPr>
            <p:ph type="title"/>
          </p:nvPr>
        </p:nvSpPr>
        <p:spPr/>
        <p:txBody>
          <a:bodyPr/>
          <a:lstStyle/>
          <a:p>
            <a:r>
              <a:rPr lang="en-US" dirty="0"/>
              <a:t>ABA Standards 302 and Interp.</a:t>
            </a:r>
          </a:p>
        </p:txBody>
      </p:sp>
      <p:sp>
        <p:nvSpPr>
          <p:cNvPr id="3" name="Content Placeholder 2">
            <a:extLst>
              <a:ext uri="{FF2B5EF4-FFF2-40B4-BE49-F238E27FC236}">
                <a16:creationId xmlns:a16="http://schemas.microsoft.com/office/drawing/2014/main" id="{D81E7FF2-F7BE-4DEF-AA0B-2DA10A16A0B0}"/>
              </a:ext>
            </a:extLst>
          </p:cNvPr>
          <p:cNvSpPr>
            <a:spLocks noGrp="1"/>
          </p:cNvSpPr>
          <p:nvPr>
            <p:ph idx="1"/>
          </p:nvPr>
        </p:nvSpPr>
        <p:spPr>
          <a:xfrm>
            <a:off x="1981200" y="1417638"/>
            <a:ext cx="8458200" cy="5165724"/>
          </a:xfrm>
        </p:spPr>
        <p:txBody>
          <a:bodyPr>
            <a:noAutofit/>
          </a:bodyPr>
          <a:lstStyle/>
          <a:p>
            <a:pPr marL="0" indent="0">
              <a:buNone/>
            </a:pPr>
            <a:r>
              <a:rPr lang="en-US" sz="2200" dirty="0"/>
              <a:t>Standard 302. LEARNING OUTCOMES A law school shall establish learning outcomes that shall, at a minimum, include </a:t>
            </a:r>
            <a:r>
              <a:rPr lang="en-US" sz="2200" b="1" dirty="0"/>
              <a:t>competency </a:t>
            </a:r>
            <a:r>
              <a:rPr lang="en-US" sz="2200" dirty="0"/>
              <a:t>in the following: (a) Knowledge and understanding of substantive and procedural law; (b) Legal analysis and reasoning, legal research, problem-solving, and written and oral communication in the legal context; (c) Exercise of proper professional and ethical responsibilities to clients and the legal system; and (d) </a:t>
            </a:r>
            <a:r>
              <a:rPr lang="en-US" sz="2200" b="1" dirty="0"/>
              <a:t>Other professional skills needed for competent and ethical participation </a:t>
            </a:r>
            <a:r>
              <a:rPr lang="en-US" sz="2200" dirty="0"/>
              <a:t>as a member of the legal profession. </a:t>
            </a:r>
          </a:p>
          <a:p>
            <a:pPr marL="0" indent="0">
              <a:buNone/>
            </a:pPr>
            <a:endParaRPr lang="en-US" sz="2200" dirty="0"/>
          </a:p>
          <a:p>
            <a:pPr marL="0" indent="0">
              <a:buNone/>
            </a:pPr>
            <a:r>
              <a:rPr lang="en-US" sz="2200" dirty="0"/>
              <a:t>Interpretation 302-1 For the purposes of Standard 302(d), other professional skills are determined by the law school and may include skills such as, interviewing, counseling, negotiation, fact development and analysis, trial practice, document drafting, conflict resolution, organization and management of legal work, collaboration, cultural competency, and self-evaluation. </a:t>
            </a:r>
          </a:p>
        </p:txBody>
      </p:sp>
      <p:sp>
        <p:nvSpPr>
          <p:cNvPr id="4" name="Oval 3">
            <a:extLst>
              <a:ext uri="{FF2B5EF4-FFF2-40B4-BE49-F238E27FC236}">
                <a16:creationId xmlns:a16="http://schemas.microsoft.com/office/drawing/2014/main" id="{C721C3CD-714D-46F7-86AE-7DBE6BEBBAC6}"/>
              </a:ext>
            </a:extLst>
          </p:cNvPr>
          <p:cNvSpPr/>
          <p:nvPr/>
        </p:nvSpPr>
        <p:spPr>
          <a:xfrm>
            <a:off x="3962400" y="6172200"/>
            <a:ext cx="1905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libri"/>
            </a:endParaRPr>
          </a:p>
        </p:txBody>
      </p:sp>
    </p:spTree>
    <p:extLst>
      <p:ext uri="{BB962C8B-B14F-4D97-AF65-F5344CB8AC3E}">
        <p14:creationId xmlns:p14="http://schemas.microsoft.com/office/powerpoint/2010/main" val="365257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6187D8-B32D-4D1A-8C48-A15933DDC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393F5E-EB76-57DB-CCDB-B16F1662A16A}"/>
              </a:ext>
            </a:extLst>
          </p:cNvPr>
          <p:cNvPicPr>
            <a:picLocks noChangeAspect="1"/>
          </p:cNvPicPr>
          <p:nvPr/>
        </p:nvPicPr>
        <p:blipFill rotWithShape="1">
          <a:blip r:embed="rId3">
            <a:alphaModFix/>
          </a:blip>
          <a:srcRect l="11111"/>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D019BB32-A409-4C93-9090-8BDDC45E5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657600"/>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B0554-474E-0B58-464E-61429474E01E}"/>
              </a:ext>
            </a:extLst>
          </p:cNvPr>
          <p:cNvSpPr>
            <a:spLocks noGrp="1"/>
          </p:cNvSpPr>
          <p:nvPr>
            <p:ph type="ctrTitle"/>
          </p:nvPr>
        </p:nvSpPr>
        <p:spPr>
          <a:xfrm>
            <a:off x="1074314" y="1088571"/>
            <a:ext cx="9958356" cy="2050908"/>
          </a:xfrm>
        </p:spPr>
        <p:txBody>
          <a:bodyPr anchor="t">
            <a:normAutofit/>
          </a:bodyPr>
          <a:lstStyle/>
          <a:p>
            <a:r>
              <a:rPr lang="en-US" sz="4800" dirty="0">
                <a:solidFill>
                  <a:srgbClr val="FFFFFF"/>
                </a:solidFill>
                <a:latin typeface="Arial Rounded MT Bold" panose="020F0704030504030204" pitchFamily="34" charset="0"/>
              </a:rPr>
              <a:t>Pedagogical Caring in the Law School Classroom</a:t>
            </a:r>
          </a:p>
        </p:txBody>
      </p:sp>
      <p:cxnSp>
        <p:nvCxnSpPr>
          <p:cNvPr id="13" name="Straight Connector 12">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97558"/>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ED70DB-1943-4E5C-A1B6-D49DFE440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677195"/>
            <a:ext cx="12192000" cy="2180805"/>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14549A3-A1B0-9FBB-CD16-D6B6DAD5CFD9}"/>
              </a:ext>
            </a:extLst>
          </p:cNvPr>
          <p:cNvSpPr>
            <a:spLocks noGrp="1"/>
          </p:cNvSpPr>
          <p:nvPr>
            <p:ph type="subTitle" idx="1"/>
          </p:nvPr>
        </p:nvSpPr>
        <p:spPr>
          <a:xfrm>
            <a:off x="122830" y="5222492"/>
            <a:ext cx="10032953" cy="1635508"/>
          </a:xfrm>
        </p:spPr>
        <p:txBody>
          <a:bodyPr anchor="b">
            <a:normAutofit fontScale="40000" lnSpcReduction="20000"/>
          </a:bodyPr>
          <a:lstStyle/>
          <a:p>
            <a:pPr>
              <a:lnSpc>
                <a:spcPct val="110000"/>
              </a:lnSpc>
            </a:pPr>
            <a:r>
              <a:rPr lang="en-US" sz="7400" b="1" dirty="0">
                <a:solidFill>
                  <a:srgbClr val="FFFFFF"/>
                </a:solidFill>
              </a:rPr>
              <a:t>Olympia Duhart</a:t>
            </a:r>
          </a:p>
          <a:p>
            <a:pPr>
              <a:lnSpc>
                <a:spcPct val="110000"/>
              </a:lnSpc>
            </a:pPr>
            <a:r>
              <a:rPr lang="en-US" sz="7400" b="1" dirty="0">
                <a:solidFill>
                  <a:srgbClr val="FFFFFF"/>
                </a:solidFill>
              </a:rPr>
              <a:t>AALS Workshop for New Law Teachers</a:t>
            </a:r>
          </a:p>
          <a:p>
            <a:pPr>
              <a:lnSpc>
                <a:spcPct val="110000"/>
              </a:lnSpc>
            </a:pPr>
            <a:r>
              <a:rPr lang="en-US" sz="7400" b="1" dirty="0">
                <a:solidFill>
                  <a:srgbClr val="FFFFFF"/>
                </a:solidFill>
              </a:rPr>
              <a:t>June 7, 2024</a:t>
            </a:r>
          </a:p>
          <a:p>
            <a:pPr>
              <a:lnSpc>
                <a:spcPct val="110000"/>
              </a:lnSpc>
            </a:pPr>
            <a:endParaRPr lang="en-US" dirty="0">
              <a:solidFill>
                <a:srgbClr val="FFFFFF"/>
              </a:solidFill>
            </a:endParaRPr>
          </a:p>
        </p:txBody>
      </p:sp>
    </p:spTree>
    <p:extLst>
      <p:ext uri="{BB962C8B-B14F-4D97-AF65-F5344CB8AC3E}">
        <p14:creationId xmlns:p14="http://schemas.microsoft.com/office/powerpoint/2010/main" val="44329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8B4B-5FD1-1685-F4AF-874D72CBFE1A}"/>
              </a:ext>
            </a:extLst>
          </p:cNvPr>
          <p:cNvSpPr>
            <a:spLocks noGrp="1"/>
          </p:cNvSpPr>
          <p:nvPr>
            <p:ph type="title"/>
          </p:nvPr>
        </p:nvSpPr>
        <p:spPr>
          <a:xfrm>
            <a:off x="7122460" y="1783959"/>
            <a:ext cx="3065480" cy="2889114"/>
          </a:xfrm>
        </p:spPr>
        <p:txBody>
          <a:bodyPr vert="horz" wrap="square" lIns="91440" tIns="45720" rIns="91440" bIns="45720" numCol="1" rtlCol="0" anchor="b" anchorCtr="0" compatLnSpc="1">
            <a:prstTxWarp prst="textNoShape">
              <a:avLst/>
            </a:prstTxWarp>
            <a:normAutofit/>
          </a:bodyPr>
          <a:lstStyle/>
          <a:p>
            <a:pPr eaLnBrk="1" hangingPunct="1">
              <a:lnSpc>
                <a:spcPct val="90000"/>
              </a:lnSpc>
            </a:pPr>
            <a:r>
              <a:rPr lang="en-US" sz="3600" kern="1200" dirty="0">
                <a:solidFill>
                  <a:schemeClr val="tx1"/>
                </a:solidFill>
              </a:rPr>
              <a:t>Jonathan  Bornstein, ESQ.</a:t>
            </a:r>
          </a:p>
        </p:txBody>
      </p:sp>
      <p:sp>
        <p:nvSpPr>
          <p:cNvPr id="3" name="Text Placeholder 2">
            <a:extLst>
              <a:ext uri="{FF2B5EF4-FFF2-40B4-BE49-F238E27FC236}">
                <a16:creationId xmlns:a16="http://schemas.microsoft.com/office/drawing/2014/main" id="{5B6CF6EC-918D-1741-FEFF-0C3358CF6489}"/>
              </a:ext>
            </a:extLst>
          </p:cNvPr>
          <p:cNvSpPr>
            <a:spLocks noGrp="1"/>
          </p:cNvSpPr>
          <p:nvPr>
            <p:ph type="body" idx="1"/>
          </p:nvPr>
        </p:nvSpPr>
        <p:spPr>
          <a:xfrm>
            <a:off x="7122459" y="4750894"/>
            <a:ext cx="3240741" cy="1497507"/>
          </a:xfrm>
        </p:spPr>
        <p:txBody>
          <a:bodyPr vert="horz" wrap="square" lIns="91440" tIns="45720" rIns="91440" bIns="45720" numCol="1" rtlCol="0" anchor="t" anchorCtr="0" compatLnSpc="1">
            <a:prstTxWarp prst="textNoShape">
              <a:avLst/>
            </a:prstTxWarp>
            <a:normAutofit/>
          </a:bodyPr>
          <a:lstStyle/>
          <a:p>
            <a:pPr eaLnBrk="1" hangingPunct="1">
              <a:lnSpc>
                <a:spcPct val="90000"/>
              </a:lnSpc>
              <a:spcBef>
                <a:spcPts val="1000"/>
              </a:spcBef>
            </a:pPr>
            <a:r>
              <a:rPr lang="en-US" kern="1200" dirty="0"/>
              <a:t>Judicial Law Clerk for Honorable Judge Damoorgian, Fourth District Court of Appeals of Florida</a:t>
            </a:r>
          </a:p>
        </p:txBody>
      </p:sp>
      <p:sp>
        <p:nvSpPr>
          <p:cNvPr id="1031" name="Freeform: Shape 103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524001"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a:solidFill>
                <a:srgbClr val="FFFFFF"/>
              </a:solidFill>
              <a:latin typeface="Arial"/>
              <a:cs typeface="Arial"/>
            </a:endParaRPr>
          </a:p>
        </p:txBody>
      </p:sp>
      <p:pic>
        <p:nvPicPr>
          <p:cNvPr id="1026" name="Picture 2">
            <a:extLst>
              <a:ext uri="{FF2B5EF4-FFF2-40B4-BE49-F238E27FC236}">
                <a16:creationId xmlns:a16="http://schemas.microsoft.com/office/drawing/2014/main" id="{3C6C5915-D509-F7C3-E561-D07FADB9E5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52" r="10610"/>
          <a:stretch/>
        </p:blipFill>
        <p:spPr bwMode="auto">
          <a:xfrm>
            <a:off x="15240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39839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DB77F9-7584-C3C1-6F47-8FC799C26D1E}"/>
              </a:ext>
            </a:extLst>
          </p:cNvPr>
          <p:cNvSpPr txBox="1"/>
          <p:nvPr/>
        </p:nvSpPr>
        <p:spPr>
          <a:xfrm>
            <a:off x="573206" y="1378424"/>
            <a:ext cx="3534769" cy="646331"/>
          </a:xfrm>
          <a:prstGeom prst="rect">
            <a:avLst/>
          </a:prstGeom>
          <a:noFill/>
        </p:spPr>
        <p:txBody>
          <a:bodyPr wrap="square">
            <a:spAutoFit/>
          </a:bodyPr>
          <a:lstStyle/>
          <a:p>
            <a:r>
              <a:rPr lang="en-US" sz="3600" b="1" dirty="0">
                <a:latin typeface="Amasis MT Pro" panose="02040504050005020304" pitchFamily="18" charset="0"/>
              </a:rPr>
              <a:t>Assessment </a:t>
            </a:r>
            <a:endParaRPr lang="en-US" sz="3600" b="1" dirty="0"/>
          </a:p>
        </p:txBody>
      </p:sp>
    </p:spTree>
    <p:extLst>
      <p:ext uri="{BB962C8B-B14F-4D97-AF65-F5344CB8AC3E}">
        <p14:creationId xmlns:p14="http://schemas.microsoft.com/office/powerpoint/2010/main" val="2725546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1F00-778D-4AF0-90E1-F66B76750053}"/>
              </a:ext>
            </a:extLst>
          </p:cNvPr>
          <p:cNvSpPr>
            <a:spLocks noGrp="1"/>
          </p:cNvSpPr>
          <p:nvPr>
            <p:ph type="title"/>
          </p:nvPr>
        </p:nvSpPr>
        <p:spPr>
          <a:xfrm>
            <a:off x="581192" y="1067894"/>
            <a:ext cx="11029616" cy="650096"/>
          </a:xfrm>
        </p:spPr>
        <p:txBody>
          <a:bodyPr>
            <a:normAutofit fontScale="90000"/>
          </a:bodyPr>
          <a:lstStyle/>
          <a:p>
            <a:r>
              <a:rPr lang="en-US" sz="4000" b="1" dirty="0">
                <a:latin typeface="Amasis MT Pro Black" panose="02040A04050005020304" pitchFamily="18" charset="0"/>
              </a:rPr>
              <a:t>ASSESSMENT </a:t>
            </a:r>
            <a:br>
              <a:rPr lang="en-US" sz="2800" b="1" dirty="0">
                <a:latin typeface="Amasis MT Pro Black" panose="02040A04050005020304" pitchFamily="18" charset="0"/>
              </a:rPr>
            </a:br>
            <a:r>
              <a:rPr lang="en-US" sz="2800" b="1" dirty="0">
                <a:latin typeface="Amasis MT Pro Black" panose="02040A04050005020304" pitchFamily="18" charset="0"/>
              </a:rPr>
              <a:t>										</a:t>
            </a:r>
            <a:r>
              <a:rPr lang="en-US" dirty="0">
                <a:solidFill>
                  <a:srgbClr val="FFFF00"/>
                </a:solidFill>
              </a:rPr>
              <a:t>Retrieval practice: 5 Minute Miracle</a:t>
            </a:r>
          </a:p>
        </p:txBody>
      </p:sp>
      <p:sp>
        <p:nvSpPr>
          <p:cNvPr id="3" name="Text Placeholder 2">
            <a:extLst>
              <a:ext uri="{FF2B5EF4-FFF2-40B4-BE49-F238E27FC236}">
                <a16:creationId xmlns:a16="http://schemas.microsoft.com/office/drawing/2014/main" id="{F1938849-072F-413B-9D08-EFD1E37DE078}"/>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5C2BF4DC-4E4C-46A9-BAC5-49F1FA207B40}"/>
              </a:ext>
            </a:extLst>
          </p:cNvPr>
          <p:cNvPicPr>
            <a:picLocks noGrp="1" noChangeAspect="1"/>
          </p:cNvPicPr>
          <p:nvPr>
            <p:ph sz="half" idx="2"/>
          </p:nvPr>
        </p:nvPicPr>
        <p:blipFill>
          <a:blip r:embed="rId3"/>
          <a:stretch>
            <a:fillRect/>
          </a:stretch>
        </p:blipFill>
        <p:spPr>
          <a:xfrm>
            <a:off x="1568313" y="2090054"/>
            <a:ext cx="3724885" cy="3700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a:extLst>
              <a:ext uri="{FF2B5EF4-FFF2-40B4-BE49-F238E27FC236}">
                <a16:creationId xmlns:a16="http://schemas.microsoft.com/office/drawing/2014/main" id="{D3A9BF44-A7C7-4C41-AF1E-DFE14747367A}"/>
              </a:ext>
            </a:extLst>
          </p:cNvPr>
          <p:cNvSpPr>
            <a:spLocks noGrp="1"/>
          </p:cNvSpPr>
          <p:nvPr>
            <p:ph type="body" sz="quarter" idx="3"/>
          </p:nvPr>
        </p:nvSpPr>
        <p:spPr/>
        <p:txBody>
          <a:bodyPr/>
          <a:lstStyle/>
          <a:p>
            <a:endParaRPr lang="en-US"/>
          </a:p>
        </p:txBody>
      </p:sp>
      <p:pic>
        <p:nvPicPr>
          <p:cNvPr id="10" name="Content Placeholder 9" descr="A picture containing food, beverage, soft drink&#10;&#10;Description generated with very high confidence">
            <a:extLst>
              <a:ext uri="{FF2B5EF4-FFF2-40B4-BE49-F238E27FC236}">
                <a16:creationId xmlns:a16="http://schemas.microsoft.com/office/drawing/2014/main" id="{452B866A-050F-4E36-BCE3-E01EBA009B43}"/>
              </a:ext>
            </a:extLst>
          </p:cNvPr>
          <p:cNvPicPr>
            <a:picLocks noGrp="1" noChangeAspect="1"/>
          </p:cNvPicPr>
          <p:nvPr>
            <p:ph sz="quarter" idx="4"/>
          </p:nvPr>
        </p:nvPicPr>
        <p:blipFill>
          <a:blip r:embed="rId4"/>
          <a:stretch>
            <a:fillRect/>
          </a:stretch>
        </p:blipFill>
        <p:spPr>
          <a:xfrm>
            <a:off x="7446963" y="2090055"/>
            <a:ext cx="3770996" cy="3770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1875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E596BD-94B6-B1B9-13DD-78EB15DE44A6}"/>
              </a:ext>
            </a:extLst>
          </p:cNvPr>
          <p:cNvPicPr>
            <a:picLocks noChangeAspect="1"/>
          </p:cNvPicPr>
          <p:nvPr/>
        </p:nvPicPr>
        <p:blipFill rotWithShape="1">
          <a:blip r:embed="rId3"/>
          <a:srcRect l="1185" t="20842" r="6053" b="5211"/>
          <a:stretch/>
        </p:blipFill>
        <p:spPr>
          <a:xfrm>
            <a:off x="135948" y="818147"/>
            <a:ext cx="11920104" cy="5638801"/>
          </a:xfrm>
          <a:prstGeom prst="rect">
            <a:avLst/>
          </a:prstGeom>
          <a:ln w="28575">
            <a:solidFill>
              <a:schemeClr val="tx1"/>
            </a:solidFill>
          </a:ln>
        </p:spPr>
      </p:pic>
    </p:spTree>
    <p:extLst>
      <p:ext uri="{BB962C8B-B14F-4D97-AF65-F5344CB8AC3E}">
        <p14:creationId xmlns:p14="http://schemas.microsoft.com/office/powerpoint/2010/main" val="383487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905000" y="821892"/>
          <a:ext cx="8382000" cy="5274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195059" y="1524000"/>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Multiply 5"/>
          <p:cNvSpPr/>
          <p:nvPr/>
        </p:nvSpPr>
        <p:spPr>
          <a:xfrm>
            <a:off x="6677196" y="3048000"/>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Multiply 6"/>
          <p:cNvSpPr/>
          <p:nvPr/>
        </p:nvSpPr>
        <p:spPr>
          <a:xfrm>
            <a:off x="6629401" y="5105400"/>
            <a:ext cx="45719" cy="228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Multiply 7"/>
          <p:cNvSpPr/>
          <p:nvPr/>
        </p:nvSpPr>
        <p:spPr>
          <a:xfrm>
            <a:off x="6271259" y="4419600"/>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82586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11FB-8FF5-C027-E174-EDFF9C2AE3A0}"/>
              </a:ext>
            </a:extLst>
          </p:cNvPr>
          <p:cNvSpPr>
            <a:spLocks noGrp="1"/>
          </p:cNvSpPr>
          <p:nvPr>
            <p:ph type="title"/>
          </p:nvPr>
        </p:nvSpPr>
        <p:spPr/>
        <p:txBody>
          <a:bodyPr/>
          <a:lstStyle/>
          <a:p>
            <a:endParaRPr lang="en-US"/>
          </a:p>
        </p:txBody>
      </p:sp>
      <p:pic>
        <p:nvPicPr>
          <p:cNvPr id="5" name="Content Placeholder 4" descr="A black and yellow text&#10;&#10;Description automatically generated">
            <a:extLst>
              <a:ext uri="{FF2B5EF4-FFF2-40B4-BE49-F238E27FC236}">
                <a16:creationId xmlns:a16="http://schemas.microsoft.com/office/drawing/2014/main" id="{7839CE1C-F7A5-2D13-661D-A47971621E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853" y="1090245"/>
            <a:ext cx="6471140" cy="1294228"/>
          </a:xfrm>
        </p:spPr>
      </p:pic>
      <p:pic>
        <p:nvPicPr>
          <p:cNvPr id="7" name="Picture 6">
            <a:extLst>
              <a:ext uri="{FF2B5EF4-FFF2-40B4-BE49-F238E27FC236}">
                <a16:creationId xmlns:a16="http://schemas.microsoft.com/office/drawing/2014/main" id="{637C60E7-2086-1FCB-9458-2B5B7E82AF39}"/>
              </a:ext>
            </a:extLst>
          </p:cNvPr>
          <p:cNvPicPr>
            <a:picLocks noChangeAspect="1"/>
          </p:cNvPicPr>
          <p:nvPr/>
        </p:nvPicPr>
        <p:blipFill rotWithShape="1">
          <a:blip r:embed="rId4"/>
          <a:srcRect l="25066" t="27708" r="45132" b="37889"/>
          <a:stretch/>
        </p:blipFill>
        <p:spPr>
          <a:xfrm>
            <a:off x="5709218" y="2616035"/>
            <a:ext cx="6236056" cy="4047241"/>
          </a:xfrm>
          <a:prstGeom prst="rect">
            <a:avLst/>
          </a:prstGeom>
        </p:spPr>
      </p:pic>
      <p:sp>
        <p:nvSpPr>
          <p:cNvPr id="4" name="TextBox 3">
            <a:extLst>
              <a:ext uri="{FF2B5EF4-FFF2-40B4-BE49-F238E27FC236}">
                <a16:creationId xmlns:a16="http://schemas.microsoft.com/office/drawing/2014/main" id="{48AB19D4-2D75-DB85-2201-4D84FA4F48A9}"/>
              </a:ext>
            </a:extLst>
          </p:cNvPr>
          <p:cNvSpPr txBox="1"/>
          <p:nvPr/>
        </p:nvSpPr>
        <p:spPr>
          <a:xfrm>
            <a:off x="834189" y="4989095"/>
            <a:ext cx="4074695" cy="369332"/>
          </a:xfrm>
          <a:prstGeom prst="rect">
            <a:avLst/>
          </a:prstGeom>
          <a:noFill/>
        </p:spPr>
        <p:txBody>
          <a:bodyPr wrap="square" rtlCol="0">
            <a:spAutoFit/>
          </a:bodyPr>
          <a:lstStyle/>
          <a:p>
            <a:r>
              <a:rPr lang="en-US" i="1" dirty="0"/>
              <a:t>Mahanoy Area School District v. B.L. </a:t>
            </a:r>
          </a:p>
        </p:txBody>
      </p:sp>
    </p:spTree>
    <p:extLst>
      <p:ext uri="{BB962C8B-B14F-4D97-AF65-F5344CB8AC3E}">
        <p14:creationId xmlns:p14="http://schemas.microsoft.com/office/powerpoint/2010/main" val="174802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8226078-355D-62C0-2908-33C2EE014E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8" t="5155" r="1008" b="41095"/>
          <a:stretch/>
        </p:blipFill>
        <p:spPr bwMode="auto">
          <a:xfrm>
            <a:off x="2730355" y="116305"/>
            <a:ext cx="6731289" cy="662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521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ook, shelf, building&#10;&#10;Description generated with very high confidence">
            <a:extLst>
              <a:ext uri="{FF2B5EF4-FFF2-40B4-BE49-F238E27FC236}">
                <a16:creationId xmlns:a16="http://schemas.microsoft.com/office/drawing/2014/main" id="{47E32C07-B7E9-4B51-BC26-14885AEC1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52" b="10962"/>
          <a:stretch/>
        </p:blipFill>
        <p:spPr>
          <a:xfrm>
            <a:off x="1524020" y="1282"/>
            <a:ext cx="9143980" cy="6856718"/>
          </a:xfrm>
          <a:prstGeom prst="rect">
            <a:avLst/>
          </a:prstGeom>
        </p:spPr>
      </p:pic>
    </p:spTree>
    <p:extLst>
      <p:ext uri="{BB962C8B-B14F-4D97-AF65-F5344CB8AC3E}">
        <p14:creationId xmlns:p14="http://schemas.microsoft.com/office/powerpoint/2010/main" val="24057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9F90-9CC8-FFEB-D1DF-9928FD459FFC}"/>
              </a:ext>
            </a:extLst>
          </p:cNvPr>
          <p:cNvSpPr>
            <a:spLocks noGrp="1"/>
          </p:cNvSpPr>
          <p:nvPr>
            <p:ph type="title"/>
          </p:nvPr>
        </p:nvSpPr>
        <p:spPr/>
        <p:txBody>
          <a:bodyPr/>
          <a:lstStyle/>
          <a:p>
            <a:r>
              <a:rPr lang="en-US" sz="3600" b="1" dirty="0">
                <a:latin typeface="Amasis MT Pro Black" panose="02040A04050005020304" pitchFamily="18" charset="0"/>
              </a:rPr>
              <a:t>Community</a:t>
            </a:r>
            <a:br>
              <a:rPr lang="en-US" sz="4400" b="1" dirty="0"/>
            </a:br>
            <a:endParaRPr lang="en-US" dirty="0"/>
          </a:p>
        </p:txBody>
      </p:sp>
      <p:sp>
        <p:nvSpPr>
          <p:cNvPr id="3" name="Content Placeholder 2">
            <a:extLst>
              <a:ext uri="{FF2B5EF4-FFF2-40B4-BE49-F238E27FC236}">
                <a16:creationId xmlns:a16="http://schemas.microsoft.com/office/drawing/2014/main" id="{E550ECB5-14ED-0126-6F4A-6B752BC8224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14003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C81C-0C4A-AFCE-E399-16228C2A1C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13D93B-A9E3-33C6-C7F8-13F740010546}"/>
              </a:ext>
            </a:extLst>
          </p:cNvPr>
          <p:cNvSpPr>
            <a:spLocks noGrp="1"/>
          </p:cNvSpPr>
          <p:nvPr>
            <p:ph idx="1"/>
          </p:nvPr>
        </p:nvSpPr>
        <p:spPr/>
        <p:txBody>
          <a:bodyPr/>
          <a:lstStyle/>
          <a:p>
            <a:pPr marL="0" marR="0">
              <a:lnSpc>
                <a:spcPct val="107000"/>
              </a:lnSpc>
              <a:spcBef>
                <a:spcPts val="0"/>
              </a:spcBef>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Excerpt from Day One Memo in </a:t>
            </a:r>
            <a:r>
              <a:rPr lang="en-US" sz="2400" b="1" kern="100" dirty="0">
                <a:latin typeface="Times New Roman" panose="02020603050405020304" pitchFamily="18" charset="0"/>
                <a:ea typeface="Calibri" panose="020F0502020204030204" pitchFamily="34" charset="0"/>
                <a:cs typeface="Times New Roman" panose="02020603050405020304" pitchFamily="18" charset="0"/>
              </a:rPr>
              <a:t>Constitutional Law</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21.  If there is anything I can do to make your </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law school e</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xperience more fulfilling for you, please let me know.  Constitutional Law is a demanding course, but it can be very rewarding. Your comments, input and suggestions are appreciated. I will treat you with consideration and respect, and I expect the same from you.</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7895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7C54EC4-E2C9-4395-47FE-67186FA2042B}"/>
              </a:ext>
            </a:extLst>
          </p:cNvPr>
          <p:cNvSpPr>
            <a:spLocks noGrp="1"/>
          </p:cNvSpPr>
          <p:nvPr>
            <p:ph idx="4294967295"/>
          </p:nvPr>
        </p:nvSpPr>
        <p:spPr>
          <a:xfrm>
            <a:off x="1219200" y="704849"/>
            <a:ext cx="10325100" cy="5067301"/>
          </a:xfrm>
        </p:spPr>
        <p:txBody>
          <a:bodyPr>
            <a:noAutofit/>
          </a:bodyPr>
          <a:lstStyle/>
          <a:p>
            <a:pPr marL="0" indent="0">
              <a:lnSpc>
                <a:spcPct val="100000"/>
              </a:lnSpc>
              <a:buNone/>
            </a:pPr>
            <a:r>
              <a:rPr lang="en-US" sz="3200" dirty="0">
                <a:latin typeface="Arial Rounded MT Bold" panose="020F0704030504030204" pitchFamily="34" charset="0"/>
              </a:rPr>
              <a:t>“The new developmental research suggests that our unique evolutionary trick, our central adaptation, our greatest weapon in the struggle for survival, is precisely our dazzling ability to </a:t>
            </a:r>
            <a:r>
              <a:rPr lang="en-US" sz="3200" b="1" dirty="0">
                <a:solidFill>
                  <a:srgbClr val="0070C0"/>
                </a:solidFill>
                <a:latin typeface="Arial Rounded MT Bold" panose="020F0704030504030204" pitchFamily="34" charset="0"/>
              </a:rPr>
              <a:t>learn</a:t>
            </a:r>
            <a:r>
              <a:rPr lang="en-US" sz="2800" dirty="0">
                <a:latin typeface="Arial Rounded MT Bold" panose="020F0704030504030204" pitchFamily="34" charset="0"/>
              </a:rPr>
              <a:t> </a:t>
            </a:r>
            <a:r>
              <a:rPr lang="en-US" sz="3200" dirty="0">
                <a:latin typeface="Arial Rounded MT Bold" panose="020F0704030504030204" pitchFamily="34" charset="0"/>
              </a:rPr>
              <a:t>when we are babies and to </a:t>
            </a:r>
            <a:r>
              <a:rPr lang="en-US" sz="3200" b="1" dirty="0">
                <a:solidFill>
                  <a:srgbClr val="0070C0"/>
                </a:solidFill>
                <a:latin typeface="Arial Rounded MT Bold" panose="020F0704030504030204" pitchFamily="34" charset="0"/>
              </a:rPr>
              <a:t>teach</a:t>
            </a:r>
            <a:r>
              <a:rPr lang="en-US" sz="3600" b="1" i="1" dirty="0">
                <a:latin typeface="Arial Rounded MT Bold" panose="020F0704030504030204" pitchFamily="34" charset="0"/>
              </a:rPr>
              <a:t> </a:t>
            </a:r>
            <a:r>
              <a:rPr lang="en-US" sz="3200" dirty="0">
                <a:latin typeface="Arial Rounded MT Bold" panose="020F0704030504030204" pitchFamily="34" charset="0"/>
              </a:rPr>
              <a:t>when we are grown ups.” </a:t>
            </a:r>
          </a:p>
          <a:p>
            <a:pPr marL="0" indent="0">
              <a:lnSpc>
                <a:spcPct val="100000"/>
              </a:lnSpc>
              <a:buNone/>
            </a:pPr>
            <a:endParaRPr lang="en-US" sz="3200" dirty="0">
              <a:latin typeface="Arial Rounded MT Bold" panose="020F0704030504030204" pitchFamily="34" charset="0"/>
            </a:endParaRPr>
          </a:p>
          <a:p>
            <a:pPr marL="2286000" lvl="5" indent="0" algn="r">
              <a:buNone/>
            </a:pPr>
            <a:r>
              <a:rPr lang="en-US" sz="2800" dirty="0"/>
              <a:t>-- Alison Gopnik, Andrew N. Meltzoff &amp;    	Patrick K. Kuhl</a:t>
            </a:r>
          </a:p>
          <a:p>
            <a:pPr marL="2743200" lvl="6" indent="0" algn="r">
              <a:buNone/>
            </a:pPr>
            <a:r>
              <a:rPr lang="en-US" sz="2800" i="1" dirty="0"/>
              <a:t>The Scientist in the Crib</a:t>
            </a:r>
            <a:endParaRPr lang="en-US" sz="3200" i="1" dirty="0"/>
          </a:p>
        </p:txBody>
      </p:sp>
    </p:spTree>
    <p:extLst>
      <p:ext uri="{BB962C8B-B14F-4D97-AF65-F5344CB8AC3E}">
        <p14:creationId xmlns:p14="http://schemas.microsoft.com/office/powerpoint/2010/main" val="255904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BA27-F250-1B80-0C1D-B23EC3CFCF50}"/>
              </a:ext>
            </a:extLst>
          </p:cNvPr>
          <p:cNvPicPr>
            <a:picLocks noChangeAspect="1"/>
          </p:cNvPicPr>
          <p:nvPr/>
        </p:nvPicPr>
        <p:blipFill rotWithShape="1">
          <a:blip r:embed="rId3"/>
          <a:srcRect l="1935" t="11824" r="3024" b="4906"/>
          <a:stretch/>
        </p:blipFill>
        <p:spPr>
          <a:xfrm>
            <a:off x="258791" y="396815"/>
            <a:ext cx="11542145" cy="5710687"/>
          </a:xfrm>
          <a:prstGeom prst="rect">
            <a:avLst/>
          </a:prstGeom>
          <a:ln w="28575">
            <a:solidFill>
              <a:schemeClr val="tx1"/>
            </a:solidFill>
          </a:ln>
        </p:spPr>
      </p:pic>
    </p:spTree>
    <p:extLst>
      <p:ext uri="{BB962C8B-B14F-4D97-AF65-F5344CB8AC3E}">
        <p14:creationId xmlns:p14="http://schemas.microsoft.com/office/powerpoint/2010/main" val="340726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B421-0B63-F4DB-AB48-09337183714A}"/>
              </a:ext>
            </a:extLst>
          </p:cNvPr>
          <p:cNvSpPr>
            <a:spLocks noGrp="1"/>
          </p:cNvSpPr>
          <p:nvPr>
            <p:ph type="title"/>
          </p:nvPr>
        </p:nvSpPr>
        <p:spPr/>
        <p:txBody>
          <a:bodyPr>
            <a:normAutofit/>
          </a:bodyPr>
          <a:lstStyle/>
          <a:p>
            <a:pPr algn="ctr"/>
            <a:r>
              <a:rPr lang="en-US" sz="5400" b="1" dirty="0"/>
              <a:t>Inclusive Teaching: Micro-inclusions </a:t>
            </a:r>
          </a:p>
        </p:txBody>
      </p:sp>
      <p:sp>
        <p:nvSpPr>
          <p:cNvPr id="3" name="Content Placeholder 2">
            <a:extLst>
              <a:ext uri="{FF2B5EF4-FFF2-40B4-BE49-F238E27FC236}">
                <a16:creationId xmlns:a16="http://schemas.microsoft.com/office/drawing/2014/main" id="{4E51EB43-3BE0-48D7-FDD1-3A5E32BE2509}"/>
              </a:ext>
            </a:extLst>
          </p:cNvPr>
          <p:cNvSpPr>
            <a:spLocks noGrp="1"/>
          </p:cNvSpPr>
          <p:nvPr>
            <p:ph idx="1"/>
          </p:nvPr>
        </p:nvSpPr>
        <p:spPr>
          <a:xfrm>
            <a:off x="838200" y="1825625"/>
            <a:ext cx="10515600" cy="4667250"/>
          </a:xfrm>
        </p:spPr>
        <p:txBody>
          <a:bodyPr>
            <a:normAutofit/>
          </a:bodyPr>
          <a:lstStyle/>
          <a:p>
            <a:r>
              <a:rPr lang="en-US" sz="3600" dirty="0"/>
              <a:t>Address the world around us</a:t>
            </a:r>
          </a:p>
          <a:p>
            <a:r>
              <a:rPr lang="en-US" sz="3600" dirty="0"/>
              <a:t>Refer to diverse populations in course materials, hypos, PPT images</a:t>
            </a:r>
          </a:p>
          <a:p>
            <a:r>
              <a:rPr lang="en-US" sz="3600" dirty="0"/>
              <a:t>Use fact patterns featuring people form various socio-economic backgrounds</a:t>
            </a:r>
          </a:p>
          <a:p>
            <a:r>
              <a:rPr lang="en-US" sz="3600" dirty="0"/>
              <a:t>Demand and model sensitivity and respect for diverse viewpoints and various </a:t>
            </a:r>
            <a:r>
              <a:rPr lang="en-US" sz="3600"/>
              <a:t>learning styles</a:t>
            </a:r>
            <a:endParaRPr lang="en-US" sz="3600" dirty="0"/>
          </a:p>
          <a:p>
            <a:r>
              <a:rPr lang="en-US" sz="3600" dirty="0"/>
              <a:t>Consider the additional and careful work required</a:t>
            </a:r>
          </a:p>
          <a:p>
            <a:pPr marL="0" indent="0">
              <a:buNone/>
            </a:pPr>
            <a:endParaRPr lang="en-US" dirty="0"/>
          </a:p>
          <a:p>
            <a:endParaRPr lang="en-US" dirty="0"/>
          </a:p>
        </p:txBody>
      </p:sp>
      <p:sp>
        <p:nvSpPr>
          <p:cNvPr id="4" name="Arrow: Right 3">
            <a:extLst>
              <a:ext uri="{FF2B5EF4-FFF2-40B4-BE49-F238E27FC236}">
                <a16:creationId xmlns:a16="http://schemas.microsoft.com/office/drawing/2014/main" id="{47E016B6-F73E-9857-E1FB-7A4AD602E579}"/>
              </a:ext>
            </a:extLst>
          </p:cNvPr>
          <p:cNvSpPr/>
          <p:nvPr/>
        </p:nvSpPr>
        <p:spPr>
          <a:xfrm>
            <a:off x="0" y="5702968"/>
            <a:ext cx="1082842" cy="7177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48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71" y="142989"/>
            <a:ext cx="11005072" cy="6891157"/>
          </a:xfrm>
          <a:prstGeom prst="rect">
            <a:avLst/>
          </a:prstGeom>
        </p:spPr>
      </p:pic>
      <p:sp>
        <p:nvSpPr>
          <p:cNvPr id="3" name="Rectangle 2"/>
          <p:cNvSpPr/>
          <p:nvPr/>
        </p:nvSpPr>
        <p:spPr>
          <a:xfrm>
            <a:off x="6781799" y="620486"/>
            <a:ext cx="4920343" cy="37240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w="10160">
                  <a:solidFill>
                    <a:srgbClr val="7BA79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Aharoni" panose="02010803020104030203" pitchFamily="2" charset="-79"/>
              </a:rPr>
              <a:t>Duhart’s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w="10160">
                  <a:solidFill>
                    <a:srgbClr val="7BA79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Aharoni" panose="02010803020104030203" pitchFamily="2" charset="-79"/>
              </a:rPr>
              <a:t>LRW Lounge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7BA79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Aharoni" panose="02010803020104030203" pitchFamily="2" charset="-79"/>
              </a:rPr>
              <a:t>Thursday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7BA79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Aharoni" panose="02010803020104030203" pitchFamily="2" charset="-79"/>
              </a:rPr>
              <a:t> Feb.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0160">
                  <a:solidFill>
                    <a:srgbClr val="7BA79D"/>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Aharoni" panose="02010803020104030203" pitchFamily="2" charset="-79"/>
              </a:rPr>
              <a:t>  6 p.m.- Midnight</a:t>
            </a:r>
          </a:p>
        </p:txBody>
      </p:sp>
      <p:sp>
        <p:nvSpPr>
          <p:cNvPr id="4" name="Rectangle 3"/>
          <p:cNvSpPr/>
          <p:nvPr/>
        </p:nvSpPr>
        <p:spPr>
          <a:xfrm>
            <a:off x="6109345" y="6145963"/>
            <a:ext cx="532908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9525" cmpd="sng">
                  <a:solidFill>
                    <a:srgbClr val="94B6D2"/>
                  </a:solidFill>
                  <a:prstDash val="solid"/>
                </a:ln>
                <a:solidFill>
                  <a:srgbClr val="70AD47">
                    <a:tint val="1000"/>
                  </a:srgbClr>
                </a:solidFill>
                <a:effectLst>
                  <a:glow rad="38100">
                    <a:srgbClr val="94B6D2">
                      <a:alpha val="40000"/>
                    </a:srgbClr>
                  </a:glow>
                </a:effectLst>
                <a:uLnTx/>
                <a:uFillTx/>
                <a:latin typeface="Calibri" panose="020F0502020204030204"/>
                <a:ea typeface="+mn-ea"/>
                <a:cs typeface="+mn-cs"/>
              </a:rPr>
              <a:t>Admission: One “Draft”</a:t>
            </a:r>
          </a:p>
        </p:txBody>
      </p:sp>
    </p:spTree>
    <p:extLst>
      <p:ext uri="{BB962C8B-B14F-4D97-AF65-F5344CB8AC3E}">
        <p14:creationId xmlns:p14="http://schemas.microsoft.com/office/powerpoint/2010/main" val="241776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sitting at desks in a room&#10;&#10;Description automatically generated with low confidence">
            <a:extLst>
              <a:ext uri="{FF2B5EF4-FFF2-40B4-BE49-F238E27FC236}">
                <a16:creationId xmlns:a16="http://schemas.microsoft.com/office/drawing/2014/main" id="{E783092B-0B60-36E9-6472-33B18E4DE635}"/>
              </a:ext>
            </a:extLst>
          </p:cNvPr>
          <p:cNvPicPr>
            <a:picLocks noChangeAspect="1"/>
          </p:cNvPicPr>
          <p:nvPr/>
        </p:nvPicPr>
        <p:blipFill rotWithShape="1">
          <a:blip r:embed="rId3"/>
          <a:srcRect r="5315" b="-1"/>
          <a:stretch/>
        </p:blipFill>
        <p:spPr>
          <a:xfrm>
            <a:off x="1297981" y="655607"/>
            <a:ext cx="9341263" cy="5253487"/>
          </a:xfrm>
          <a:prstGeom prst="rect">
            <a:avLst/>
          </a:prstGeom>
        </p:spPr>
      </p:pic>
    </p:spTree>
    <p:extLst>
      <p:ext uri="{BB962C8B-B14F-4D97-AF65-F5344CB8AC3E}">
        <p14:creationId xmlns:p14="http://schemas.microsoft.com/office/powerpoint/2010/main" val="391461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A4CC98-A473-A43D-8D88-52959A8D8296}"/>
              </a:ext>
            </a:extLst>
          </p:cNvPr>
          <p:cNvSpPr/>
          <p:nvPr/>
        </p:nvSpPr>
        <p:spPr>
          <a:xfrm>
            <a:off x="569343" y="477010"/>
            <a:ext cx="3485072" cy="49521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lendar&#10;&#10;Description automatically generated with low confidence">
            <a:extLst>
              <a:ext uri="{FF2B5EF4-FFF2-40B4-BE49-F238E27FC236}">
                <a16:creationId xmlns:a16="http://schemas.microsoft.com/office/drawing/2014/main" id="{4A3BE6CB-FE0A-E27F-7B13-72CD301CE45F}"/>
              </a:ext>
            </a:extLst>
          </p:cNvPr>
          <p:cNvPicPr>
            <a:picLocks noChangeAspect="1"/>
          </p:cNvPicPr>
          <p:nvPr/>
        </p:nvPicPr>
        <p:blipFill>
          <a:blip r:embed="rId3"/>
          <a:stretch>
            <a:fillRect/>
          </a:stretch>
        </p:blipFill>
        <p:spPr>
          <a:xfrm>
            <a:off x="8383436" y="3048000"/>
            <a:ext cx="3810000" cy="3810000"/>
          </a:xfrm>
          <a:prstGeom prst="rect">
            <a:avLst/>
          </a:prstGeom>
        </p:spPr>
      </p:pic>
      <p:sp>
        <p:nvSpPr>
          <p:cNvPr id="5" name="TextBox 4">
            <a:extLst>
              <a:ext uri="{FF2B5EF4-FFF2-40B4-BE49-F238E27FC236}">
                <a16:creationId xmlns:a16="http://schemas.microsoft.com/office/drawing/2014/main" id="{BCCF2D6A-EAB9-8254-E51B-0625DABE7759}"/>
              </a:ext>
            </a:extLst>
          </p:cNvPr>
          <p:cNvSpPr txBox="1"/>
          <p:nvPr/>
        </p:nvSpPr>
        <p:spPr>
          <a:xfrm>
            <a:off x="636198" y="533883"/>
            <a:ext cx="5626579" cy="369332"/>
          </a:xfrm>
          <a:prstGeom prst="rect">
            <a:avLst/>
          </a:prstGeom>
          <a:noFill/>
        </p:spPr>
        <p:txBody>
          <a:bodyPr wrap="square">
            <a:spAutoFit/>
          </a:bodyPr>
          <a:lstStyle/>
          <a:p>
            <a:r>
              <a:rPr lang="en-US" sz="1800" b="1" u="sng" dirty="0">
                <a:solidFill>
                  <a:srgbClr val="000000"/>
                </a:solidFill>
                <a:effectLst/>
                <a:latin typeface="Arial" panose="020B0604020202020204" pitchFamily="34" charset="0"/>
                <a:ea typeface="Times New Roman" panose="02020603050405020304" pitchFamily="18" charset="0"/>
              </a:rPr>
              <a:t>Cellphone:</a:t>
            </a:r>
            <a:r>
              <a:rPr lang="en-US" sz="1800" b="1" dirty="0">
                <a:solidFill>
                  <a:srgbClr val="000000"/>
                </a:solidFill>
                <a:effectLst/>
                <a:latin typeface="Arial" panose="020B0604020202020204" pitchFamily="34" charset="0"/>
                <a:ea typeface="Times New Roman" panose="02020603050405020304" pitchFamily="18" charset="0"/>
              </a:rPr>
              <a:t> (954) 532-8548</a:t>
            </a:r>
            <a:endParaRPr lang="en-US" b="1" dirty="0"/>
          </a:p>
        </p:txBody>
      </p:sp>
      <p:pic>
        <p:nvPicPr>
          <p:cNvPr id="8" name="Picture 7">
            <a:extLst>
              <a:ext uri="{FF2B5EF4-FFF2-40B4-BE49-F238E27FC236}">
                <a16:creationId xmlns:a16="http://schemas.microsoft.com/office/drawing/2014/main" id="{B89F5525-F1F9-2093-C3A6-ABCDD7136C4B}"/>
              </a:ext>
            </a:extLst>
          </p:cNvPr>
          <p:cNvPicPr>
            <a:picLocks noChangeAspect="1"/>
          </p:cNvPicPr>
          <p:nvPr/>
        </p:nvPicPr>
        <p:blipFill rotWithShape="1">
          <a:blip r:embed="rId4"/>
          <a:srcRect l="60969" t="28427" r="11068" b="26793"/>
          <a:stretch/>
        </p:blipFill>
        <p:spPr>
          <a:xfrm>
            <a:off x="636198" y="1259457"/>
            <a:ext cx="3395933" cy="3071004"/>
          </a:xfrm>
          <a:prstGeom prst="rect">
            <a:avLst/>
          </a:prstGeom>
          <a:ln w="19050">
            <a:solidFill>
              <a:schemeClr val="tx1"/>
            </a:solidFill>
          </a:ln>
        </p:spPr>
      </p:pic>
      <p:pic>
        <p:nvPicPr>
          <p:cNvPr id="4" name="Picture 3">
            <a:extLst>
              <a:ext uri="{FF2B5EF4-FFF2-40B4-BE49-F238E27FC236}">
                <a16:creationId xmlns:a16="http://schemas.microsoft.com/office/drawing/2014/main" id="{6F29F865-554E-AA35-D658-7E3B5E361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902" y="1679816"/>
            <a:ext cx="4225684" cy="4225684"/>
          </a:xfrm>
          <a:prstGeom prst="rect">
            <a:avLst/>
          </a:prstGeom>
          <a:ln w="28575">
            <a:solidFill>
              <a:schemeClr val="tx1"/>
            </a:solidFill>
          </a:ln>
        </p:spPr>
      </p:pic>
    </p:spTree>
    <p:extLst>
      <p:ext uri="{BB962C8B-B14F-4D97-AF65-F5344CB8AC3E}">
        <p14:creationId xmlns:p14="http://schemas.microsoft.com/office/powerpoint/2010/main" val="2652151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A6B4F65-EE0E-4A52-B5A5-85584D080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around a table&#10;&#10;Description automatically generated">
            <a:extLst>
              <a:ext uri="{FF2B5EF4-FFF2-40B4-BE49-F238E27FC236}">
                <a16:creationId xmlns:a16="http://schemas.microsoft.com/office/drawing/2014/main" id="{F3ED8E35-67B3-B411-8E39-93558D230C81}"/>
              </a:ext>
            </a:extLst>
          </p:cNvPr>
          <p:cNvPicPr>
            <a:picLocks noChangeAspect="1"/>
          </p:cNvPicPr>
          <p:nvPr/>
        </p:nvPicPr>
        <p:blipFill rotWithShape="1">
          <a:blip r:embed="rId3">
            <a:extLst>
              <a:ext uri="{28A0092B-C50C-407E-A947-70E740481C1C}">
                <a14:useLocalDpi xmlns:a14="http://schemas.microsoft.com/office/drawing/2010/main" val="0"/>
              </a:ext>
            </a:extLst>
          </a:blip>
          <a:srcRect t="15850" b="20591"/>
          <a:stretch/>
        </p:blipFill>
        <p:spPr>
          <a:xfrm>
            <a:off x="20" y="10"/>
            <a:ext cx="12191979" cy="6857989"/>
          </a:xfrm>
          <a:prstGeom prst="rect">
            <a:avLst/>
          </a:prstGeom>
        </p:spPr>
      </p:pic>
    </p:spTree>
    <p:extLst>
      <p:ext uri="{BB962C8B-B14F-4D97-AF65-F5344CB8AC3E}">
        <p14:creationId xmlns:p14="http://schemas.microsoft.com/office/powerpoint/2010/main" val="145511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screen&#10;&#10;Description automatically generated with low confidence">
            <a:extLst>
              <a:ext uri="{FF2B5EF4-FFF2-40B4-BE49-F238E27FC236}">
                <a16:creationId xmlns:a16="http://schemas.microsoft.com/office/drawing/2014/main" id="{3FC43C62-D5DD-5D1C-6F45-176BB71B2B1A}"/>
              </a:ext>
            </a:extLst>
          </p:cNvPr>
          <p:cNvPicPr>
            <a:picLocks noChangeAspect="1"/>
          </p:cNvPicPr>
          <p:nvPr/>
        </p:nvPicPr>
        <p:blipFill>
          <a:blip r:embed="rId3"/>
          <a:stretch>
            <a:fillRect/>
          </a:stretch>
        </p:blipFill>
        <p:spPr>
          <a:xfrm>
            <a:off x="0" y="0"/>
            <a:ext cx="5465011" cy="4098758"/>
          </a:xfrm>
          <a:prstGeom prst="rect">
            <a:avLst/>
          </a:prstGeom>
        </p:spPr>
      </p:pic>
      <p:pic>
        <p:nvPicPr>
          <p:cNvPr id="5" name="Picture 4" descr="A group of people standing in a room&#10;&#10;Description automatically generated with medium confidence">
            <a:extLst>
              <a:ext uri="{FF2B5EF4-FFF2-40B4-BE49-F238E27FC236}">
                <a16:creationId xmlns:a16="http://schemas.microsoft.com/office/drawing/2014/main" id="{A8427848-AD17-9D80-203C-CECFBFC20909}"/>
              </a:ext>
            </a:extLst>
          </p:cNvPr>
          <p:cNvPicPr>
            <a:picLocks noChangeAspect="1"/>
          </p:cNvPicPr>
          <p:nvPr/>
        </p:nvPicPr>
        <p:blipFill>
          <a:blip r:embed="rId4"/>
          <a:stretch>
            <a:fillRect/>
          </a:stretch>
        </p:blipFill>
        <p:spPr>
          <a:xfrm>
            <a:off x="5791201" y="1973179"/>
            <a:ext cx="6400800" cy="4800600"/>
          </a:xfrm>
          <a:prstGeom prst="rect">
            <a:avLst/>
          </a:prstGeom>
        </p:spPr>
      </p:pic>
    </p:spTree>
    <p:extLst>
      <p:ext uri="{BB962C8B-B14F-4D97-AF65-F5344CB8AC3E}">
        <p14:creationId xmlns:p14="http://schemas.microsoft.com/office/powerpoint/2010/main" val="552009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A0923FF-2452-437F-8025-CEC713971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1F060C-87E5-4B1E-55FA-456B284B9D77}"/>
              </a:ext>
            </a:extLst>
          </p:cNvPr>
          <p:cNvSpPr>
            <a:spLocks noGrp="1"/>
          </p:cNvSpPr>
          <p:nvPr>
            <p:ph type="title"/>
          </p:nvPr>
        </p:nvSpPr>
        <p:spPr>
          <a:xfrm>
            <a:off x="4373217" y="1588168"/>
            <a:ext cx="6479267" cy="1117040"/>
          </a:xfrm>
        </p:spPr>
        <p:txBody>
          <a:bodyPr>
            <a:normAutofit/>
          </a:bodyPr>
          <a:lstStyle/>
          <a:p>
            <a:pPr algn="r"/>
            <a:r>
              <a:rPr lang="en-US" sz="6000"/>
              <a:t>Self-Care</a:t>
            </a:r>
            <a:endParaRPr lang="en-US" sz="6000" dirty="0"/>
          </a:p>
        </p:txBody>
      </p:sp>
      <p:cxnSp>
        <p:nvCxnSpPr>
          <p:cNvPr id="19" name="Straight Connector 18">
            <a:extLst>
              <a:ext uri="{FF2B5EF4-FFF2-40B4-BE49-F238E27FC236}">
                <a16:creationId xmlns:a16="http://schemas.microsoft.com/office/drawing/2014/main" id="{46EC0111-225C-468A-9C17-A47A35E255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26" y="3481221"/>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7EA6D17-6D4B-E240-FA70-78A1097F567A}"/>
              </a:ext>
            </a:extLst>
          </p:cNvPr>
          <p:cNvSpPr>
            <a:spLocks noGrp="1"/>
          </p:cNvSpPr>
          <p:nvPr>
            <p:ph idx="1"/>
          </p:nvPr>
        </p:nvSpPr>
        <p:spPr>
          <a:xfrm>
            <a:off x="1058779" y="3031964"/>
            <a:ext cx="10609759" cy="3585404"/>
          </a:xfrm>
        </p:spPr>
        <p:txBody>
          <a:bodyPr>
            <a:normAutofit/>
          </a:bodyPr>
          <a:lstStyle/>
          <a:p>
            <a:pPr marL="0" indent="0">
              <a:buNone/>
            </a:pPr>
            <a:r>
              <a:rPr lang="en-US" sz="2400" dirty="0"/>
              <a:t>“Given the positive responses – more motivation, better content connections, a stronger sense of the class as a community and fewer classroom management issues – it is not surprising that </a:t>
            </a:r>
            <a:r>
              <a:rPr lang="en-US" sz="3600" dirty="0">
                <a:solidFill>
                  <a:schemeClr val="accent6">
                    <a:lumMod val="75000"/>
                  </a:schemeClr>
                </a:solidFill>
                <a:latin typeface="Amasis MT Pro Black" panose="02040A04050005020304" pitchFamily="18" charset="0"/>
              </a:rPr>
              <a:t>teachers </a:t>
            </a:r>
            <a:r>
              <a:rPr lang="en-US" sz="2400" dirty="0"/>
              <a:t>also benefit when they share power with students.”   </a:t>
            </a:r>
          </a:p>
          <a:p>
            <a:pPr marL="0" indent="0">
              <a:buNone/>
            </a:pPr>
            <a:r>
              <a:rPr lang="en-US" sz="2400" dirty="0"/>
              <a:t>			---</a:t>
            </a:r>
            <a:r>
              <a:rPr lang="en-US" sz="2400" cap="small" dirty="0"/>
              <a:t>Maryellen Weimer, </a:t>
            </a:r>
            <a:r>
              <a:rPr lang="en-US" sz="2400" i="1" cap="small" dirty="0"/>
              <a:t>Learner-Centered Teaching</a:t>
            </a:r>
          </a:p>
        </p:txBody>
      </p:sp>
    </p:spTree>
    <p:extLst>
      <p:ext uri="{BB962C8B-B14F-4D97-AF65-F5344CB8AC3E}">
        <p14:creationId xmlns:p14="http://schemas.microsoft.com/office/powerpoint/2010/main" val="92582685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working on ideas">
            <a:extLst>
              <a:ext uri="{FF2B5EF4-FFF2-40B4-BE49-F238E27FC236}">
                <a16:creationId xmlns:a16="http://schemas.microsoft.com/office/drawing/2014/main" id="{92CB6278-998A-C248-0F2A-AA88EE1B202D}"/>
              </a:ext>
            </a:extLst>
          </p:cNvPr>
          <p:cNvPicPr>
            <a:picLocks noChangeAspect="1"/>
          </p:cNvPicPr>
          <p:nvPr/>
        </p:nvPicPr>
        <p:blipFill rotWithShape="1">
          <a:blip r:embed="rId2"/>
          <a:srcRect l="13062" r="21033" b="-1"/>
          <a:stretch/>
        </p:blipFill>
        <p:spPr>
          <a:xfrm>
            <a:off x="5295899" y="4288"/>
            <a:ext cx="6896100" cy="6853712"/>
          </a:xfrm>
          <a:prstGeom prst="rect">
            <a:avLst/>
          </a:prstGeom>
          <a:noFill/>
        </p:spPr>
      </p:pic>
      <p:sp>
        <p:nvSpPr>
          <p:cNvPr id="2" name="Title 3">
            <a:extLst>
              <a:ext uri="{FF2B5EF4-FFF2-40B4-BE49-F238E27FC236}">
                <a16:creationId xmlns:a16="http://schemas.microsoft.com/office/drawing/2014/main" id="{3769506B-4231-400D-0780-2A208D4ACA04}"/>
              </a:ext>
            </a:extLst>
          </p:cNvPr>
          <p:cNvSpPr txBox="1">
            <a:spLocks/>
          </p:cNvSpPr>
          <p:nvPr/>
        </p:nvSpPr>
        <p:spPr>
          <a:xfrm>
            <a:off x="798690" y="2040520"/>
            <a:ext cx="4120444" cy="1818655"/>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spcAft>
                <a:spcPts val="600"/>
              </a:spcAft>
            </a:pPr>
            <a:endParaRPr lang="en-US" altLang="en-US" sz="5000" b="1" i="0" kern="1200" spc="-150" dirty="0">
              <a:solidFill>
                <a:schemeClr val="bg1"/>
              </a:solidFill>
              <a:latin typeface="+mj-lt"/>
              <a:ea typeface="+mj-ea"/>
              <a:cs typeface="Gill Sans" panose="020B0502020104020203" pitchFamily="34" charset="-79"/>
            </a:endParaRPr>
          </a:p>
          <a:p>
            <a:pPr>
              <a:spcAft>
                <a:spcPts val="600"/>
              </a:spcAft>
            </a:pPr>
            <a:endParaRPr lang="en-US" altLang="en-US" sz="5000" b="1" i="0" kern="1200" spc="-150" dirty="0">
              <a:solidFill>
                <a:schemeClr val="bg1"/>
              </a:solidFill>
              <a:latin typeface="+mj-lt"/>
              <a:ea typeface="+mj-ea"/>
              <a:cs typeface="Gill Sans" panose="020B0502020104020203" pitchFamily="34" charset="-79"/>
            </a:endParaRPr>
          </a:p>
          <a:p>
            <a:pPr>
              <a:spcAft>
                <a:spcPts val="600"/>
              </a:spcAft>
            </a:pPr>
            <a:r>
              <a:rPr lang="en-US" altLang="en-US" sz="5000" b="1" i="0" kern="1200" spc="-150" dirty="0">
                <a:solidFill>
                  <a:schemeClr val="bg1"/>
                </a:solidFill>
                <a:latin typeface="+mj-lt"/>
                <a:ea typeface="+mj-ea"/>
                <a:cs typeface="Gill Sans" panose="020B0502020104020203" pitchFamily="34" charset="-79"/>
              </a:rPr>
              <a:t>Brainstorming Activity </a:t>
            </a:r>
          </a:p>
          <a:p>
            <a:pPr>
              <a:spcAft>
                <a:spcPts val="600"/>
              </a:spcAft>
            </a:pPr>
            <a:endParaRPr lang="en-US" altLang="en-US" sz="5000" b="1" i="0" kern="1200" spc="-150" dirty="0">
              <a:solidFill>
                <a:schemeClr val="bg1"/>
              </a:solidFill>
              <a:latin typeface="+mj-lt"/>
              <a:ea typeface="+mj-ea"/>
              <a:cs typeface="Gill Sans" panose="020B0502020104020203" pitchFamily="34" charset="-79"/>
            </a:endParaRPr>
          </a:p>
          <a:p>
            <a:pPr>
              <a:spcAft>
                <a:spcPts val="600"/>
              </a:spcAft>
            </a:pPr>
            <a:endParaRPr lang="en-US" altLang="en-US" sz="5000" b="1" i="0" kern="1200" spc="-150" dirty="0">
              <a:solidFill>
                <a:schemeClr val="bg1"/>
              </a:solidFill>
              <a:latin typeface="+mj-lt"/>
              <a:ea typeface="+mj-ea"/>
              <a:cs typeface="Gill Sans" panose="020B0502020104020203" pitchFamily="34" charset="-79"/>
            </a:endParaRPr>
          </a:p>
          <a:p>
            <a:pPr>
              <a:spcAft>
                <a:spcPts val="600"/>
              </a:spcAft>
            </a:pPr>
            <a:endParaRPr lang="en-US" altLang="en-US" sz="5000" b="1" i="0" kern="1200" spc="-150" dirty="0">
              <a:solidFill>
                <a:schemeClr val="bg1"/>
              </a:solidFill>
              <a:latin typeface="+mj-lt"/>
              <a:ea typeface="+mj-ea"/>
              <a:cs typeface="Gill Sans" panose="020B0502020104020203" pitchFamily="34" charset="-79"/>
            </a:endParaRPr>
          </a:p>
        </p:txBody>
      </p:sp>
      <p:sp>
        <p:nvSpPr>
          <p:cNvPr id="8" name="Text Placeholder 3">
            <a:extLst>
              <a:ext uri="{FF2B5EF4-FFF2-40B4-BE49-F238E27FC236}">
                <a16:creationId xmlns:a16="http://schemas.microsoft.com/office/drawing/2014/main" id="{86C34410-D3F3-31DC-2BFF-01D345576E9B}"/>
              </a:ext>
            </a:extLst>
          </p:cNvPr>
          <p:cNvSpPr>
            <a:spLocks noGrp="1"/>
          </p:cNvSpPr>
          <p:nvPr>
            <p:ph type="body" sz="quarter" idx="15"/>
          </p:nvPr>
        </p:nvSpPr>
        <p:spPr>
          <a:xfrm>
            <a:off x="798690" y="4031658"/>
            <a:ext cx="4120443" cy="338549"/>
          </a:xfrm>
        </p:spPr>
        <p:txBody>
          <a:bodyPr>
            <a:normAutofit fontScale="92500" lnSpcReduction="20000"/>
          </a:bodyPr>
          <a:lstStyle/>
          <a:p>
            <a:endParaRPr lang="en-US"/>
          </a:p>
        </p:txBody>
      </p:sp>
    </p:spTree>
    <p:extLst>
      <p:ext uri="{BB962C8B-B14F-4D97-AF65-F5344CB8AC3E}">
        <p14:creationId xmlns:p14="http://schemas.microsoft.com/office/powerpoint/2010/main" val="2564610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3" name="Rectangle 104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0257-993E-2FFE-AD83-F672F6D6F68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defTabSz="914400"/>
            <a:r>
              <a:rPr lang="en-US" sz="4800" i="1" kern="1200">
                <a:solidFill>
                  <a:srgbClr val="FFFFFF"/>
                </a:solidFill>
                <a:latin typeface="+mj-lt"/>
                <a:ea typeface="+mj-ea"/>
                <a:cs typeface="+mj-cs"/>
              </a:rPr>
              <a:t>How can you create a culture of caring in your  classroom?</a:t>
            </a:r>
          </a:p>
        </p:txBody>
      </p:sp>
      <p:pic>
        <p:nvPicPr>
          <p:cNvPr id="1026" name="Picture 2" descr="QR code for this padlet">
            <a:extLst>
              <a:ext uri="{FF2B5EF4-FFF2-40B4-BE49-F238E27FC236}">
                <a16:creationId xmlns:a16="http://schemas.microsoft.com/office/drawing/2014/main" id="{87E6F8E3-498B-B9A6-B57F-025BEB01F1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9BE9CBBE-AC27-4CB2-9A8C-6DA97C851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Notebook and pencil on desk">
            <a:extLst>
              <a:ext uri="{FF2B5EF4-FFF2-40B4-BE49-F238E27FC236}">
                <a16:creationId xmlns:a16="http://schemas.microsoft.com/office/drawing/2014/main" id="{1F21F255-5D0B-E9E7-9687-9BF5A3CA76AA}"/>
              </a:ext>
            </a:extLst>
          </p:cNvPr>
          <p:cNvPicPr>
            <a:picLocks noChangeAspect="1"/>
          </p:cNvPicPr>
          <p:nvPr/>
        </p:nvPicPr>
        <p:blipFill rotWithShape="1">
          <a:blip r:embed="rId2">
            <a:alphaModFix/>
          </a:blip>
          <a:srcRect t="14946" b="784"/>
          <a:stretch/>
        </p:blipFill>
        <p:spPr>
          <a:xfrm>
            <a:off x="20" y="-2"/>
            <a:ext cx="12191979" cy="6857999"/>
          </a:xfrm>
          <a:prstGeom prst="rect">
            <a:avLst/>
          </a:prstGeom>
        </p:spPr>
      </p:pic>
      <p:sp>
        <p:nvSpPr>
          <p:cNvPr id="15" name="Rectangle 14">
            <a:extLst>
              <a:ext uri="{FF2B5EF4-FFF2-40B4-BE49-F238E27FC236}">
                <a16:creationId xmlns:a16="http://schemas.microsoft.com/office/drawing/2014/main" id="{1510558D-AB62-4468-A217-6D39626A6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922924"/>
          </a:xfrm>
          <a:prstGeom prst="rect">
            <a:avLst/>
          </a:prstGeom>
          <a:gradFill>
            <a:gsLst>
              <a:gs pos="10000">
                <a:srgbClr val="000000">
                  <a:alpha val="38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602074-E6F8-513C-B5CB-6C232526903A}"/>
              </a:ext>
            </a:extLst>
          </p:cNvPr>
          <p:cNvSpPr>
            <a:spLocks noGrp="1"/>
          </p:cNvSpPr>
          <p:nvPr>
            <p:ph type="title"/>
          </p:nvPr>
        </p:nvSpPr>
        <p:spPr>
          <a:xfrm>
            <a:off x="1051560" y="1078992"/>
            <a:ext cx="10241280" cy="2732775"/>
          </a:xfrm>
        </p:spPr>
        <p:txBody>
          <a:bodyPr vert="horz" lIns="91440" tIns="45720" rIns="91440" bIns="45720" rtlCol="0" anchor="t">
            <a:normAutofit/>
          </a:bodyPr>
          <a:lstStyle/>
          <a:p>
            <a:r>
              <a:rPr lang="en-US" sz="6000" dirty="0">
                <a:solidFill>
                  <a:srgbClr val="FFFFFF"/>
                </a:solidFill>
              </a:rPr>
              <a:t>A Case for Caring in the Law school Classroom</a:t>
            </a:r>
          </a:p>
        </p:txBody>
      </p:sp>
      <p:sp useBgFill="1">
        <p:nvSpPr>
          <p:cNvPr id="17" name="Rectangle 16">
            <a:extLst>
              <a:ext uri="{FF2B5EF4-FFF2-40B4-BE49-F238E27FC236}">
                <a16:creationId xmlns:a16="http://schemas.microsoft.com/office/drawing/2014/main" id="{BF0EF3CC-90B1-4D25-8757-67F368728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2001"/>
            <a:ext cx="12192000" cy="2285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4509EE5-90BC-0B06-9CC0-FFC29F4763CA}"/>
              </a:ext>
            </a:extLst>
          </p:cNvPr>
          <p:cNvSpPr>
            <a:spLocks noGrp="1"/>
          </p:cNvSpPr>
          <p:nvPr>
            <p:ph type="body" idx="1"/>
          </p:nvPr>
        </p:nvSpPr>
        <p:spPr>
          <a:xfrm>
            <a:off x="1079917" y="5025066"/>
            <a:ext cx="9922891" cy="902673"/>
          </a:xfrm>
        </p:spPr>
        <p:txBody>
          <a:bodyPr vert="horz" lIns="91440" tIns="45720" rIns="91440" bIns="45720" rtlCol="0" anchor="b">
            <a:normAutofit/>
          </a:bodyPr>
          <a:lstStyle/>
          <a:p>
            <a:pPr>
              <a:lnSpc>
                <a:spcPct val="120000"/>
              </a:lnSpc>
            </a:pPr>
            <a:endParaRPr lang="en-US" dirty="0"/>
          </a:p>
        </p:txBody>
      </p:sp>
      <p:cxnSp>
        <p:nvCxnSpPr>
          <p:cNvPr id="19" name="Straight Connector 18">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75585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45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BFDE8DC-64E7-F916-E72A-143783A08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44" y="1052512"/>
            <a:ext cx="3152775" cy="4752975"/>
          </a:xfrm>
          <a:prstGeom prst="rect">
            <a:avLst/>
          </a:prstGeom>
        </p:spPr>
      </p:pic>
      <p:pic>
        <p:nvPicPr>
          <p:cNvPr id="7" name="Picture 6">
            <a:extLst>
              <a:ext uri="{FF2B5EF4-FFF2-40B4-BE49-F238E27FC236}">
                <a16:creationId xmlns:a16="http://schemas.microsoft.com/office/drawing/2014/main" id="{E9A7265B-E963-0B37-5635-60C6C69D45D3}"/>
              </a:ext>
            </a:extLst>
          </p:cNvPr>
          <p:cNvPicPr>
            <a:picLocks noChangeAspect="1"/>
          </p:cNvPicPr>
          <p:nvPr/>
        </p:nvPicPr>
        <p:blipFill rotWithShape="1">
          <a:blip r:embed="rId4"/>
          <a:srcRect l="66905" t="28948" r="15114" b="24734"/>
          <a:stretch/>
        </p:blipFill>
        <p:spPr>
          <a:xfrm>
            <a:off x="8980226" y="1052511"/>
            <a:ext cx="2795868" cy="4752975"/>
          </a:xfrm>
          <a:prstGeom prst="rect">
            <a:avLst/>
          </a:prstGeom>
          <a:ln w="19050">
            <a:solidFill>
              <a:schemeClr val="tx1"/>
            </a:solidFill>
          </a:ln>
        </p:spPr>
      </p:pic>
      <p:pic>
        <p:nvPicPr>
          <p:cNvPr id="4" name="Picture 3">
            <a:extLst>
              <a:ext uri="{FF2B5EF4-FFF2-40B4-BE49-F238E27FC236}">
                <a16:creationId xmlns:a16="http://schemas.microsoft.com/office/drawing/2014/main" id="{DC401976-ACE4-8DAA-AD88-E1A31E0C8E77}"/>
              </a:ext>
            </a:extLst>
          </p:cNvPr>
          <p:cNvPicPr>
            <a:picLocks noChangeAspect="1"/>
          </p:cNvPicPr>
          <p:nvPr/>
        </p:nvPicPr>
        <p:blipFill rotWithShape="1">
          <a:blip r:embed="rId5"/>
          <a:srcRect l="1250" t="25543" r="78594" b="22486"/>
          <a:stretch/>
        </p:blipFill>
        <p:spPr>
          <a:xfrm>
            <a:off x="5029200" y="1052511"/>
            <a:ext cx="3278790" cy="4752975"/>
          </a:xfrm>
          <a:prstGeom prst="rect">
            <a:avLst/>
          </a:prstGeom>
          <a:ln w="19050">
            <a:solidFill>
              <a:schemeClr val="tx1"/>
            </a:solidFill>
          </a:ln>
        </p:spPr>
      </p:pic>
    </p:spTree>
    <p:extLst>
      <p:ext uri="{BB962C8B-B14F-4D97-AF65-F5344CB8AC3E}">
        <p14:creationId xmlns:p14="http://schemas.microsoft.com/office/powerpoint/2010/main" val="1554100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7C54EC4-E2C9-4395-47FE-67186FA2042B}"/>
              </a:ext>
            </a:extLst>
          </p:cNvPr>
          <p:cNvSpPr>
            <a:spLocks noGrp="1"/>
          </p:cNvSpPr>
          <p:nvPr>
            <p:ph idx="4294967295"/>
          </p:nvPr>
        </p:nvSpPr>
        <p:spPr>
          <a:xfrm>
            <a:off x="609600" y="2819400"/>
            <a:ext cx="10934700" cy="2952750"/>
          </a:xfrm>
        </p:spPr>
        <p:txBody>
          <a:bodyPr>
            <a:noAutofit/>
          </a:bodyPr>
          <a:lstStyle/>
          <a:p>
            <a:pPr marL="0" indent="0">
              <a:lnSpc>
                <a:spcPct val="100000"/>
              </a:lnSpc>
              <a:buNone/>
            </a:pPr>
            <a:r>
              <a:rPr lang="en-US" sz="3200" dirty="0">
                <a:latin typeface="Arial Rounded MT Bold" panose="020F0704030504030204" pitchFamily="34" charset="0"/>
              </a:rPr>
              <a:t>“The academy is not paradise. But </a:t>
            </a:r>
            <a:r>
              <a:rPr lang="en-US" sz="3200" b="1" dirty="0">
                <a:solidFill>
                  <a:srgbClr val="0070C0"/>
                </a:solidFill>
                <a:latin typeface="Arial Rounded MT Bold" panose="020F0704030504030204" pitchFamily="34" charset="0"/>
              </a:rPr>
              <a:t>learning</a:t>
            </a:r>
            <a:r>
              <a:rPr lang="en-US" sz="3200" dirty="0">
                <a:latin typeface="Arial Rounded MT Bold" panose="020F0704030504030204" pitchFamily="34" charset="0"/>
              </a:rPr>
              <a:t> is a place where paradise can be created. The classroom, with all its limitations, remains a location of </a:t>
            </a:r>
            <a:r>
              <a:rPr lang="en-US" sz="3200" b="1" dirty="0">
                <a:solidFill>
                  <a:srgbClr val="0070C0"/>
                </a:solidFill>
                <a:latin typeface="Arial Rounded MT Bold" panose="020F0704030504030204" pitchFamily="34" charset="0"/>
              </a:rPr>
              <a:t>possibility</a:t>
            </a:r>
            <a:r>
              <a:rPr lang="en-US" sz="3200" dirty="0">
                <a:latin typeface="Arial Rounded MT Bold" panose="020F0704030504030204" pitchFamily="34" charset="0"/>
              </a:rPr>
              <a:t>.” </a:t>
            </a:r>
          </a:p>
          <a:p>
            <a:pPr marL="0" indent="0">
              <a:lnSpc>
                <a:spcPct val="100000"/>
              </a:lnSpc>
              <a:buNone/>
            </a:pPr>
            <a:endParaRPr lang="en-US" sz="3200" dirty="0">
              <a:latin typeface="Arial Rounded MT Bold" panose="020F0704030504030204" pitchFamily="34" charset="0"/>
            </a:endParaRPr>
          </a:p>
          <a:p>
            <a:pPr marL="2286000" lvl="5" indent="0" algn="r">
              <a:buNone/>
            </a:pPr>
            <a:r>
              <a:rPr lang="en-US" sz="2800" dirty="0"/>
              <a:t>-- bell hooks, </a:t>
            </a:r>
            <a:r>
              <a:rPr lang="en-US" sz="2800" i="1" dirty="0"/>
              <a:t>Teaching to Transgress</a:t>
            </a:r>
            <a:endParaRPr lang="en-US" sz="3200" i="1" dirty="0"/>
          </a:p>
        </p:txBody>
      </p:sp>
    </p:spTree>
    <p:extLst>
      <p:ext uri="{BB962C8B-B14F-4D97-AF65-F5344CB8AC3E}">
        <p14:creationId xmlns:p14="http://schemas.microsoft.com/office/powerpoint/2010/main" val="1917096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9FD4A91-2B69-4EB7-B36F-FB8E3334BD3E}"/>
              </a:ext>
            </a:extLst>
          </p:cNvPr>
          <p:cNvCxnSpPr/>
          <p:nvPr/>
        </p:nvCxnSpPr>
        <p:spPr>
          <a:xfrm>
            <a:off x="7052451" y="0"/>
            <a:ext cx="0" cy="685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erson with curly hair&#10;&#10;Description automatically generated with medium confidence">
            <a:extLst>
              <a:ext uri="{FF2B5EF4-FFF2-40B4-BE49-F238E27FC236}">
                <a16:creationId xmlns:a16="http://schemas.microsoft.com/office/drawing/2014/main" id="{7AC49546-9FC0-508C-FE6E-E17617E1C426}"/>
              </a:ext>
            </a:extLst>
          </p:cNvPr>
          <p:cNvPicPr>
            <a:picLocks noChangeAspect="1"/>
          </p:cNvPicPr>
          <p:nvPr/>
        </p:nvPicPr>
        <p:blipFill>
          <a:blip r:embed="rId3"/>
          <a:stretch>
            <a:fillRect/>
          </a:stretch>
        </p:blipFill>
        <p:spPr>
          <a:xfrm>
            <a:off x="7052451" y="0"/>
            <a:ext cx="5136803" cy="6858000"/>
          </a:xfrm>
          <a:prstGeom prst="rect">
            <a:avLst/>
          </a:prstGeom>
        </p:spPr>
      </p:pic>
      <p:sp>
        <p:nvSpPr>
          <p:cNvPr id="8" name="TextBox 7">
            <a:extLst>
              <a:ext uri="{FF2B5EF4-FFF2-40B4-BE49-F238E27FC236}">
                <a16:creationId xmlns:a16="http://schemas.microsoft.com/office/drawing/2014/main" id="{7F46A6E8-B4D1-9A88-9C41-0ECE08485686}"/>
              </a:ext>
            </a:extLst>
          </p:cNvPr>
          <p:cNvSpPr txBox="1"/>
          <p:nvPr/>
        </p:nvSpPr>
        <p:spPr>
          <a:xfrm>
            <a:off x="46951" y="1203158"/>
            <a:ext cx="6543564" cy="3816429"/>
          </a:xfrm>
          <a:prstGeom prst="rect">
            <a:avLst/>
          </a:prstGeom>
          <a:noFill/>
        </p:spPr>
        <p:txBody>
          <a:bodyPr wrap="square" rtlCol="0">
            <a:spAutoFit/>
          </a:bodyPr>
          <a:lstStyle/>
          <a:p>
            <a:r>
              <a:rPr lang="en-US" sz="2800" dirty="0"/>
              <a:t>Olympia Duhart</a:t>
            </a:r>
          </a:p>
          <a:p>
            <a:r>
              <a:rPr lang="en-US" sz="2800" dirty="0"/>
              <a:t>Professor of Law</a:t>
            </a:r>
          </a:p>
          <a:p>
            <a:r>
              <a:rPr lang="en-US" sz="2800" dirty="0"/>
              <a:t>Associate Dean of Academic Affairs &amp; Strategic Initiatives</a:t>
            </a:r>
          </a:p>
          <a:p>
            <a:r>
              <a:rPr lang="en-US" sz="2800" dirty="0"/>
              <a:t>Nova Southeastern University </a:t>
            </a:r>
          </a:p>
          <a:p>
            <a:r>
              <a:rPr lang="en-US" sz="2800" dirty="0"/>
              <a:t>Shepard Broad College of Law</a:t>
            </a:r>
          </a:p>
          <a:p>
            <a:endParaRPr lang="en-US" sz="2800" dirty="0"/>
          </a:p>
          <a:p>
            <a:r>
              <a:rPr lang="en-US" sz="2800" dirty="0">
                <a:solidFill>
                  <a:schemeClr val="accent4">
                    <a:lumMod val="50000"/>
                  </a:schemeClr>
                </a:solidFill>
                <a:hlinkClick r:id="rId4">
                  <a:extLst>
                    <a:ext uri="{A12FA001-AC4F-418D-AE19-62706E023703}">
                      <ahyp:hlinkClr xmlns:ahyp="http://schemas.microsoft.com/office/drawing/2018/hyperlinkcolor" val="tx"/>
                    </a:ext>
                  </a:extLst>
                </a:hlinkClick>
              </a:rPr>
              <a:t>olympia@nova.edu</a:t>
            </a:r>
            <a:endParaRPr lang="en-US" sz="2800" dirty="0">
              <a:solidFill>
                <a:schemeClr val="accent4">
                  <a:lumMod val="50000"/>
                </a:schemeClr>
              </a:solidFill>
            </a:endParaRPr>
          </a:p>
          <a:p>
            <a:endParaRPr lang="en-US" dirty="0"/>
          </a:p>
        </p:txBody>
      </p:sp>
      <p:pic>
        <p:nvPicPr>
          <p:cNvPr id="11" name="Picture 10" descr="A picture containing text, bottle, sign&#10;&#10;Description automatically generated">
            <a:extLst>
              <a:ext uri="{FF2B5EF4-FFF2-40B4-BE49-F238E27FC236}">
                <a16:creationId xmlns:a16="http://schemas.microsoft.com/office/drawing/2014/main" id="{53406C0F-2D51-919A-79D7-0CCD143289A8}"/>
              </a:ext>
            </a:extLst>
          </p:cNvPr>
          <p:cNvPicPr>
            <a:picLocks noChangeAspect="1"/>
          </p:cNvPicPr>
          <p:nvPr/>
        </p:nvPicPr>
        <p:blipFill>
          <a:blip r:embed="rId5"/>
          <a:stretch>
            <a:fillRect/>
          </a:stretch>
        </p:blipFill>
        <p:spPr>
          <a:xfrm>
            <a:off x="46952" y="4839155"/>
            <a:ext cx="1868698" cy="2001591"/>
          </a:xfrm>
          <a:prstGeom prst="rect">
            <a:avLst/>
          </a:prstGeom>
        </p:spPr>
      </p:pic>
    </p:spTree>
    <p:extLst>
      <p:ext uri="{BB962C8B-B14F-4D97-AF65-F5344CB8AC3E}">
        <p14:creationId xmlns:p14="http://schemas.microsoft.com/office/powerpoint/2010/main" val="2646699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FE36DA0-BB65-CFF7-0CB9-AC6A0B6474BD}"/>
              </a:ext>
            </a:extLst>
          </p:cNvPr>
          <p:cNvPicPr>
            <a:picLocks noChangeAspect="1"/>
          </p:cNvPicPr>
          <p:nvPr/>
        </p:nvPicPr>
        <p:blipFill rotWithShape="1">
          <a:blip r:embed="rId3"/>
          <a:srcRect t="1009" b="14404"/>
          <a:stretch/>
        </p:blipFill>
        <p:spPr>
          <a:xfrm>
            <a:off x="20" y="10"/>
            <a:ext cx="12191980" cy="6857990"/>
          </a:xfrm>
          <a:prstGeom prst="rect">
            <a:avLst/>
          </a:prstGeom>
          <a:noFill/>
        </p:spPr>
      </p:pic>
    </p:spTree>
    <p:extLst>
      <p:ext uri="{BB962C8B-B14F-4D97-AF65-F5344CB8AC3E}">
        <p14:creationId xmlns:p14="http://schemas.microsoft.com/office/powerpoint/2010/main" val="225077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2">
            <a:extLst>
              <a:ext uri="{FF2B5EF4-FFF2-40B4-BE49-F238E27FC236}">
                <a16:creationId xmlns:a16="http://schemas.microsoft.com/office/drawing/2014/main" id="{CAA6A2E0-18A1-4B22-8F61-5E162B674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4">
            <a:extLst>
              <a:ext uri="{FF2B5EF4-FFF2-40B4-BE49-F238E27FC236}">
                <a16:creationId xmlns:a16="http://schemas.microsoft.com/office/drawing/2014/main" id="{8F5909CB-6CD3-45DF-9920-8D8182485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7244"/>
            <a:ext cx="804195" cy="0"/>
          </a:xfrm>
          <a:prstGeom prst="line">
            <a:avLst/>
          </a:prstGeom>
          <a:ln w="825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4">
            <a:extLst>
              <a:ext uri="{FF2B5EF4-FFF2-40B4-BE49-F238E27FC236}">
                <a16:creationId xmlns:a16="http://schemas.microsoft.com/office/drawing/2014/main" id="{03A267EB-7C13-726C-854B-4103A396CA55}"/>
              </a:ext>
            </a:extLst>
          </p:cNvPr>
          <p:cNvGraphicFramePr>
            <a:graphicFrameLocks noGrp="1"/>
          </p:cNvGraphicFramePr>
          <p:nvPr>
            <p:ph idx="1"/>
            <p:extLst>
              <p:ext uri="{D42A27DB-BD31-4B8C-83A1-F6EECF244321}">
                <p14:modId xmlns:p14="http://schemas.microsoft.com/office/powerpoint/2010/main" val="2307670200"/>
              </p:ext>
            </p:extLst>
          </p:nvPr>
        </p:nvGraphicFramePr>
        <p:xfrm>
          <a:off x="3756074" y="0"/>
          <a:ext cx="8131126" cy="6682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10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41D7B59F-C43F-435D-A754-00854140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up of open book against blurred bookshelf background">
            <a:extLst>
              <a:ext uri="{FF2B5EF4-FFF2-40B4-BE49-F238E27FC236}">
                <a16:creationId xmlns:a16="http://schemas.microsoft.com/office/drawing/2014/main" id="{564CE859-0548-C73E-24BC-BF309EA7E722}"/>
              </a:ext>
            </a:extLst>
          </p:cNvPr>
          <p:cNvPicPr>
            <a:picLocks noChangeAspect="1"/>
          </p:cNvPicPr>
          <p:nvPr/>
        </p:nvPicPr>
        <p:blipFill rotWithShape="1">
          <a:blip r:embed="rId2">
            <a:alphaModFix/>
          </a:blip>
          <a:srcRect t="15730"/>
          <a:stretch/>
        </p:blipFill>
        <p:spPr>
          <a:xfrm>
            <a:off x="20" y="10"/>
            <a:ext cx="12191979" cy="6857990"/>
          </a:xfrm>
          <a:prstGeom prst="rect">
            <a:avLst/>
          </a:prstGeom>
        </p:spPr>
      </p:pic>
      <p:sp>
        <p:nvSpPr>
          <p:cNvPr id="28" name="Rectangle 27">
            <a:extLst>
              <a:ext uri="{FF2B5EF4-FFF2-40B4-BE49-F238E27FC236}">
                <a16:creationId xmlns:a16="http://schemas.microsoft.com/office/drawing/2014/main" id="{7EEAEB7F-657B-DEB0-ADDC-03CAE43EF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25254"/>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C9C931-110C-9E3D-5337-6C174C15EE9A}"/>
              </a:ext>
            </a:extLst>
          </p:cNvPr>
          <p:cNvSpPr>
            <a:spLocks noGrp="1"/>
          </p:cNvSpPr>
          <p:nvPr>
            <p:ph type="title"/>
          </p:nvPr>
        </p:nvSpPr>
        <p:spPr>
          <a:xfrm>
            <a:off x="1052146" y="1082440"/>
            <a:ext cx="9958754" cy="1196736"/>
          </a:xfrm>
        </p:spPr>
        <p:txBody>
          <a:bodyPr vert="horz" lIns="91440" tIns="45720" rIns="91440" bIns="45720" rtlCol="0" anchor="t">
            <a:normAutofit fontScale="90000"/>
          </a:bodyPr>
          <a:lstStyle/>
          <a:p>
            <a:br>
              <a:rPr lang="en-US" sz="3300" dirty="0">
                <a:solidFill>
                  <a:srgbClr val="FFFFFF"/>
                </a:solidFill>
              </a:rPr>
            </a:br>
            <a:r>
              <a:rPr lang="en-US" sz="3600" dirty="0">
                <a:solidFill>
                  <a:srgbClr val="FFFFFF"/>
                </a:solidFill>
              </a:rPr>
              <a:t>Literature Summary</a:t>
            </a:r>
            <a:br>
              <a:rPr lang="en-US" sz="3300" dirty="0">
                <a:solidFill>
                  <a:srgbClr val="FFFFFF"/>
                </a:solidFill>
              </a:rPr>
            </a:br>
            <a:br>
              <a:rPr lang="en-US" sz="3300" dirty="0">
                <a:solidFill>
                  <a:srgbClr val="FFFFFF"/>
                </a:solidFill>
              </a:rPr>
            </a:br>
            <a:br>
              <a:rPr lang="en-US" sz="3300" dirty="0">
                <a:solidFill>
                  <a:srgbClr val="FFFFFF"/>
                </a:solidFill>
              </a:rPr>
            </a:br>
            <a:endParaRPr lang="en-US" sz="3300" dirty="0">
              <a:solidFill>
                <a:schemeClr val="bg1"/>
              </a:solidFill>
            </a:endParaRPr>
          </a:p>
        </p:txBody>
      </p:sp>
      <p:sp>
        <p:nvSpPr>
          <p:cNvPr id="30" name="Rectangle 29">
            <a:extLst>
              <a:ext uri="{FF2B5EF4-FFF2-40B4-BE49-F238E27FC236}">
                <a16:creationId xmlns:a16="http://schemas.microsoft.com/office/drawing/2014/main" id="{FC542542-348B-FB37-590A-1A0C034F4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851917"/>
            <a:ext cx="12192000" cy="2006082"/>
          </a:xfrm>
          <a:prstGeom prst="rect">
            <a:avLst/>
          </a:prstGeom>
          <a:gradFill>
            <a:gsLst>
              <a:gs pos="0">
                <a:srgbClr val="000000">
                  <a:alpha val="42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7856C39-CFC1-C345-FAC8-B2C244C82C22}"/>
              </a:ext>
            </a:extLst>
          </p:cNvPr>
          <p:cNvSpPr>
            <a:spLocks noGrp="1"/>
          </p:cNvSpPr>
          <p:nvPr>
            <p:ph type="body" idx="1"/>
          </p:nvPr>
        </p:nvSpPr>
        <p:spPr>
          <a:xfrm>
            <a:off x="1099476" y="4567834"/>
            <a:ext cx="9258183" cy="1270304"/>
          </a:xfrm>
        </p:spPr>
        <p:txBody>
          <a:bodyPr vert="horz" lIns="91440" tIns="45720" rIns="91440" bIns="45720" rtlCol="0" anchor="b">
            <a:normAutofit/>
          </a:bodyPr>
          <a:lstStyle/>
          <a:p>
            <a:pPr>
              <a:lnSpc>
                <a:spcPct val="120000"/>
              </a:lnSpc>
            </a:pPr>
            <a:endParaRPr lang="en-US" dirty="0">
              <a:solidFill>
                <a:srgbClr val="FFFFFF"/>
              </a:solidFill>
            </a:endParaRPr>
          </a:p>
        </p:txBody>
      </p:sp>
      <p:cxnSp>
        <p:nvCxnSpPr>
          <p:cNvPr id="32" name="Straight Connector 31">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6614"/>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63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612D5FF-F387-7495-BB19-06F012592742}"/>
              </a:ext>
            </a:extLst>
          </p:cNvPr>
          <p:cNvGraphicFramePr/>
          <p:nvPr>
            <p:extLst>
              <p:ext uri="{D42A27DB-BD31-4B8C-83A1-F6EECF244321}">
                <p14:modId xmlns:p14="http://schemas.microsoft.com/office/powerpoint/2010/main" val="1917082661"/>
              </p:ext>
            </p:extLst>
          </p:nvPr>
        </p:nvGraphicFramePr>
        <p:xfrm>
          <a:off x="960895" y="0"/>
          <a:ext cx="1029087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8046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32F949-5AA0-38C8-0932-3CA3C1E22F93}"/>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B954285-6C2D-D0E5-50A3-7DBD98AD9C31}"/>
              </a:ext>
            </a:extLst>
          </p:cNvPr>
          <p:cNvSpPr>
            <a:spLocks noGrp="1"/>
          </p:cNvSpPr>
          <p:nvPr>
            <p:ph idx="1"/>
          </p:nvPr>
        </p:nvSpPr>
        <p:spPr/>
        <p:txBody>
          <a:bodyPr>
            <a:normAutofit/>
          </a:bodyPr>
          <a:lstStyle/>
          <a:p>
            <a:pPr marL="0" indent="0" algn="ctr">
              <a:buNone/>
            </a:pPr>
            <a:r>
              <a:rPr lang="en-US" sz="3200" i="1" dirty="0">
                <a:latin typeface="Amasis MT Pro Medium" panose="02040604050005020304" pitchFamily="18" charset="0"/>
              </a:rPr>
              <a:t>“Please do not give up on me in this class.”</a:t>
            </a:r>
          </a:p>
        </p:txBody>
      </p:sp>
    </p:spTree>
    <p:extLst>
      <p:ext uri="{BB962C8B-B14F-4D97-AF65-F5344CB8AC3E}">
        <p14:creationId xmlns:p14="http://schemas.microsoft.com/office/powerpoint/2010/main" val="125822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A909C6B-AFFA-E45D-82B0-3C627E05375B}"/>
              </a:ext>
            </a:extLst>
          </p:cNvPr>
          <p:cNvSpPr/>
          <p:nvPr/>
        </p:nvSpPr>
        <p:spPr>
          <a:xfrm>
            <a:off x="8096250" y="533400"/>
            <a:ext cx="3543300" cy="990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0924C-36E5-0087-282F-62136387919A}"/>
              </a:ext>
            </a:extLst>
          </p:cNvPr>
          <p:cNvSpPr>
            <a:spLocks noGrp="1"/>
          </p:cNvSpPr>
          <p:nvPr>
            <p:ph type="title"/>
          </p:nvPr>
        </p:nvSpPr>
        <p:spPr>
          <a:xfrm>
            <a:off x="1090940" y="805219"/>
            <a:ext cx="9949455" cy="852500"/>
          </a:xfrm>
        </p:spPr>
        <p:txBody>
          <a:bodyPr>
            <a:normAutofit/>
          </a:bodyPr>
          <a:lstStyle/>
          <a:p>
            <a:r>
              <a:rPr lang="en-US" b="0" dirty="0">
                <a:solidFill>
                  <a:schemeClr val="accent6">
                    <a:lumMod val="50000"/>
                  </a:schemeClr>
                </a:solidFill>
              </a:rPr>
              <a:t>Student Survey </a:t>
            </a:r>
          </a:p>
        </p:txBody>
      </p:sp>
      <p:sp>
        <p:nvSpPr>
          <p:cNvPr id="3" name="Text Placeholder 2">
            <a:extLst>
              <a:ext uri="{FF2B5EF4-FFF2-40B4-BE49-F238E27FC236}">
                <a16:creationId xmlns:a16="http://schemas.microsoft.com/office/drawing/2014/main" id="{C8D4778E-3125-B6D6-C5AB-A619A1B5155D}"/>
              </a:ext>
            </a:extLst>
          </p:cNvPr>
          <p:cNvSpPr>
            <a:spLocks noGrp="1"/>
          </p:cNvSpPr>
          <p:nvPr>
            <p:ph type="body" idx="1"/>
          </p:nvPr>
        </p:nvSpPr>
        <p:spPr>
          <a:xfrm>
            <a:off x="1092088" y="1923190"/>
            <a:ext cx="4816475" cy="349825"/>
          </a:xfrm>
        </p:spPr>
        <p:txBody>
          <a:bodyPr>
            <a:normAutofit fontScale="92500" lnSpcReduction="20000"/>
          </a:bodyPr>
          <a:lstStyle/>
          <a:p>
            <a:r>
              <a:rPr lang="en-US" dirty="0"/>
              <a:t>Signs Faculty Cared </a:t>
            </a:r>
          </a:p>
        </p:txBody>
      </p:sp>
      <p:sp>
        <p:nvSpPr>
          <p:cNvPr id="4" name="Content Placeholder 3">
            <a:extLst>
              <a:ext uri="{FF2B5EF4-FFF2-40B4-BE49-F238E27FC236}">
                <a16:creationId xmlns:a16="http://schemas.microsoft.com/office/drawing/2014/main" id="{24A1583C-409B-7EEA-196B-E44602DB7535}"/>
              </a:ext>
            </a:extLst>
          </p:cNvPr>
          <p:cNvSpPr>
            <a:spLocks noGrp="1"/>
          </p:cNvSpPr>
          <p:nvPr>
            <p:ph sz="half" idx="2"/>
          </p:nvPr>
        </p:nvSpPr>
        <p:spPr>
          <a:xfrm>
            <a:off x="1092088" y="2381055"/>
            <a:ext cx="4816475" cy="4156222"/>
          </a:xfrm>
        </p:spPr>
        <p:txBody>
          <a:bodyPr>
            <a:normAutofit fontScale="92500" lnSpcReduction="10000"/>
          </a:bodyPr>
          <a:lstStyle/>
          <a:p>
            <a:pPr>
              <a:buFont typeface="Arial" panose="020B0604020202020204" pitchFamily="34" charset="0"/>
              <a:buChar char="•"/>
            </a:pPr>
            <a:r>
              <a:rPr lang="en-US" dirty="0"/>
              <a:t>Instructor was prepared for class</a:t>
            </a:r>
          </a:p>
          <a:p>
            <a:pPr>
              <a:buFont typeface="Arial" panose="020B0604020202020204" pitchFamily="34" charset="0"/>
              <a:buChar char="•"/>
            </a:pPr>
            <a:r>
              <a:rPr lang="en-US" dirty="0"/>
              <a:t>Instructor was enthusiastic about the subject</a:t>
            </a:r>
          </a:p>
          <a:p>
            <a:pPr>
              <a:buFont typeface="Arial" panose="020B0604020202020204" pitchFamily="34" charset="0"/>
              <a:buChar char="•"/>
            </a:pPr>
            <a:r>
              <a:rPr lang="en-US" dirty="0"/>
              <a:t>Instructor had high standards for student performance</a:t>
            </a:r>
          </a:p>
          <a:p>
            <a:pPr>
              <a:buFont typeface="Arial" panose="020B0604020202020204" pitchFamily="34" charset="0"/>
              <a:buChar char="•"/>
            </a:pPr>
            <a:r>
              <a:rPr lang="en-US" dirty="0"/>
              <a:t>Instructor gave frequent feedback</a:t>
            </a:r>
          </a:p>
          <a:p>
            <a:pPr>
              <a:buFont typeface="Arial" panose="020B0604020202020204" pitchFamily="34" charset="0"/>
              <a:buChar char="•"/>
            </a:pPr>
            <a:r>
              <a:rPr lang="en-US" dirty="0"/>
              <a:t>Instructor was available to students after class</a:t>
            </a:r>
          </a:p>
          <a:p>
            <a:pPr>
              <a:buFont typeface="Arial" panose="020B0604020202020204" pitchFamily="34" charset="0"/>
              <a:buChar char="•"/>
            </a:pPr>
            <a:r>
              <a:rPr lang="en-US" dirty="0"/>
              <a:t>Instructor used other students as a resource</a:t>
            </a:r>
          </a:p>
        </p:txBody>
      </p:sp>
      <p:sp>
        <p:nvSpPr>
          <p:cNvPr id="5" name="Text Placeholder 4">
            <a:extLst>
              <a:ext uri="{FF2B5EF4-FFF2-40B4-BE49-F238E27FC236}">
                <a16:creationId xmlns:a16="http://schemas.microsoft.com/office/drawing/2014/main" id="{69A22D2A-CDE8-6C77-A20D-F6B87606A50F}"/>
              </a:ext>
            </a:extLst>
          </p:cNvPr>
          <p:cNvSpPr>
            <a:spLocks noGrp="1"/>
          </p:cNvSpPr>
          <p:nvPr>
            <p:ph type="body" sz="quarter" idx="3"/>
          </p:nvPr>
        </p:nvSpPr>
        <p:spPr>
          <a:xfrm>
            <a:off x="6215482" y="1923188"/>
            <a:ext cx="4716375" cy="349827"/>
          </a:xfrm>
        </p:spPr>
        <p:txBody>
          <a:bodyPr>
            <a:normAutofit fontScale="92500" lnSpcReduction="20000"/>
          </a:bodyPr>
          <a:lstStyle/>
          <a:p>
            <a:r>
              <a:rPr lang="en-US" dirty="0"/>
              <a:t>Signs faculty did Not care</a:t>
            </a:r>
          </a:p>
        </p:txBody>
      </p:sp>
      <p:sp>
        <p:nvSpPr>
          <p:cNvPr id="6" name="Content Placeholder 5">
            <a:extLst>
              <a:ext uri="{FF2B5EF4-FFF2-40B4-BE49-F238E27FC236}">
                <a16:creationId xmlns:a16="http://schemas.microsoft.com/office/drawing/2014/main" id="{879B2114-A7C0-259F-93E1-4356D65CCDCC}"/>
              </a:ext>
            </a:extLst>
          </p:cNvPr>
          <p:cNvSpPr>
            <a:spLocks noGrp="1"/>
          </p:cNvSpPr>
          <p:nvPr>
            <p:ph sz="quarter" idx="4"/>
          </p:nvPr>
        </p:nvSpPr>
        <p:spPr>
          <a:xfrm>
            <a:off x="6215482" y="2381054"/>
            <a:ext cx="5424068" cy="4156223"/>
          </a:xfrm>
        </p:spPr>
        <p:txBody>
          <a:bodyPr>
            <a:normAutofit fontScale="92500" lnSpcReduction="10000"/>
          </a:bodyPr>
          <a:lstStyle/>
          <a:p>
            <a:pPr>
              <a:buFont typeface="Wingdings" panose="05000000000000000000" pitchFamily="2" charset="2"/>
              <a:buChar char="§"/>
            </a:pPr>
            <a:r>
              <a:rPr lang="en-US" dirty="0"/>
              <a:t>Instructor simply lectured with no participation</a:t>
            </a:r>
          </a:p>
          <a:p>
            <a:pPr>
              <a:buFont typeface="Wingdings" panose="05000000000000000000" pitchFamily="2" charset="2"/>
              <a:buChar char="§"/>
            </a:pPr>
            <a:r>
              <a:rPr lang="en-US" dirty="0"/>
              <a:t>Instructor showed no enthusiasm for the course material</a:t>
            </a:r>
          </a:p>
          <a:p>
            <a:pPr>
              <a:buFont typeface="Wingdings" panose="05000000000000000000" pitchFamily="2" charset="2"/>
              <a:buChar char="§"/>
            </a:pPr>
            <a:r>
              <a:rPr lang="en-US" dirty="0"/>
              <a:t>Instructor showed no interest in students</a:t>
            </a:r>
          </a:p>
          <a:p>
            <a:pPr>
              <a:buFont typeface="Wingdings" panose="05000000000000000000" pitchFamily="2" charset="2"/>
              <a:buChar char="§"/>
            </a:pPr>
            <a:r>
              <a:rPr lang="en-US" dirty="0"/>
              <a:t>Instructor bolted as soon a class ended</a:t>
            </a:r>
          </a:p>
          <a:p>
            <a:pPr>
              <a:buFont typeface="Wingdings" panose="05000000000000000000" pitchFamily="2" charset="2"/>
              <a:buChar char="§"/>
            </a:pPr>
            <a:r>
              <a:rPr lang="en-US" dirty="0"/>
              <a:t>Instructor was impatient with questions</a:t>
            </a:r>
          </a:p>
          <a:p>
            <a:pPr>
              <a:buFont typeface="Wingdings" panose="05000000000000000000" pitchFamily="2" charset="2"/>
              <a:buChar char="§"/>
            </a:pPr>
            <a:r>
              <a:rPr lang="en-US" dirty="0"/>
              <a:t>Instructor only taught to those more advanced in the class</a:t>
            </a:r>
          </a:p>
          <a:p>
            <a:pPr>
              <a:buFont typeface="Wingdings" panose="05000000000000000000" pitchFamily="2" charset="2"/>
              <a:buChar char="§"/>
            </a:pPr>
            <a:r>
              <a:rPr lang="en-US" dirty="0"/>
              <a:t>Instructor held parties instead of class and gave free rides to everyone</a:t>
            </a:r>
          </a:p>
        </p:txBody>
      </p:sp>
      <p:sp>
        <p:nvSpPr>
          <p:cNvPr id="7" name="TextBox 6">
            <a:extLst>
              <a:ext uri="{FF2B5EF4-FFF2-40B4-BE49-F238E27FC236}">
                <a16:creationId xmlns:a16="http://schemas.microsoft.com/office/drawing/2014/main" id="{45985C15-7CC1-7AAE-BFEC-244B55571D73}"/>
              </a:ext>
            </a:extLst>
          </p:cNvPr>
          <p:cNvSpPr txBox="1"/>
          <p:nvPr/>
        </p:nvSpPr>
        <p:spPr>
          <a:xfrm>
            <a:off x="8401050" y="642056"/>
            <a:ext cx="3238500" cy="1138773"/>
          </a:xfrm>
          <a:prstGeom prst="rect">
            <a:avLst/>
          </a:prstGeom>
          <a:noFill/>
        </p:spPr>
        <p:txBody>
          <a:bodyPr wrap="square" rtlCol="0">
            <a:spAutoFit/>
          </a:bodyPr>
          <a:lstStyle/>
          <a:p>
            <a:r>
              <a:rPr lang="en-US" sz="2400" b="1" dirty="0">
                <a:solidFill>
                  <a:schemeClr val="bg1"/>
                </a:solidFill>
              </a:rPr>
              <a:t>Thomas F. Hawk &amp; </a:t>
            </a:r>
          </a:p>
          <a:p>
            <a:r>
              <a:rPr lang="en-US" sz="2400" b="1" dirty="0">
                <a:solidFill>
                  <a:schemeClr val="bg1"/>
                </a:solidFill>
              </a:rPr>
              <a:t>Paul R. Lyons</a:t>
            </a:r>
          </a:p>
          <a:p>
            <a:endParaRPr lang="en-US" sz="2000" dirty="0"/>
          </a:p>
        </p:txBody>
      </p:sp>
    </p:spTree>
    <p:extLst>
      <p:ext uri="{BB962C8B-B14F-4D97-AF65-F5344CB8AC3E}">
        <p14:creationId xmlns:p14="http://schemas.microsoft.com/office/powerpoint/2010/main" val="1743662224"/>
      </p:ext>
    </p:extLst>
  </p:cSld>
  <p:clrMapOvr>
    <a:masterClrMapping/>
  </p:clrMapOvr>
</p:sld>
</file>

<file path=ppt/theme/theme1.xml><?xml version="1.0" encoding="utf-8"?>
<a:theme xmlns:a="http://schemas.openxmlformats.org/drawingml/2006/main" name="BjornVTI">
  <a:themeElements>
    <a:clrScheme name="AnalogousFromRegularSeedLeftStep">
      <a:dk1>
        <a:srgbClr val="000000"/>
      </a:dk1>
      <a:lt1>
        <a:srgbClr val="FFFFFF"/>
      </a:lt1>
      <a:dk2>
        <a:srgbClr val="301B27"/>
      </a:dk2>
      <a:lt2>
        <a:srgbClr val="F1F0F3"/>
      </a:lt2>
      <a:accent1>
        <a:srgbClr val="75AF1F"/>
      </a:accent1>
      <a:accent2>
        <a:srgbClr val="A7A512"/>
      </a:accent2>
      <a:accent3>
        <a:srgbClr val="DF8F25"/>
      </a:accent3>
      <a:accent4>
        <a:srgbClr val="D53417"/>
      </a:accent4>
      <a:accent5>
        <a:srgbClr val="E7295B"/>
      </a:accent5>
      <a:accent6>
        <a:srgbClr val="D51799"/>
      </a:accent6>
      <a:hlink>
        <a:srgbClr val="8154C6"/>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c2b2d31-2e3e-4df1-b571-fb37c042ff1b}" enabled="0" method="" siteId="{2c2b2d31-2e3e-4df1-b571-fb37c042ff1b}" removed="1"/>
</clbl:labelList>
</file>

<file path=docProps/app.xml><?xml version="1.0" encoding="utf-8"?>
<Properties xmlns="http://schemas.openxmlformats.org/officeDocument/2006/extended-properties" xmlns:vt="http://schemas.openxmlformats.org/officeDocument/2006/docPropsVTypes">
  <Template/>
  <TotalTime>3150</TotalTime>
  <Words>1231</Words>
  <Application>Microsoft Office PowerPoint</Application>
  <PresentationFormat>Widescreen</PresentationFormat>
  <Paragraphs>191</Paragraphs>
  <Slides>43</Slides>
  <Notes>32</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43</vt:i4>
      </vt:variant>
    </vt:vector>
  </HeadingPairs>
  <TitlesOfParts>
    <vt:vector size="67" baseType="lpstr">
      <vt:lpstr>Amasis MT Pro</vt:lpstr>
      <vt:lpstr>Amasis MT Pro Black</vt:lpstr>
      <vt:lpstr>Amasis MT Pro Medium</vt:lpstr>
      <vt:lpstr>Arial</vt:lpstr>
      <vt:lpstr>Arial Rounded MT Bold</vt:lpstr>
      <vt:lpstr>Calibri</vt:lpstr>
      <vt:lpstr>Calibri Light</vt:lpstr>
      <vt:lpstr>Century Gothic</vt:lpstr>
      <vt:lpstr>Gill Sans MT</vt:lpstr>
      <vt:lpstr>IBM Plex Serif</vt:lpstr>
      <vt:lpstr>Impact</vt:lpstr>
      <vt:lpstr>Neue Haas Grotesk Text Pro</vt:lpstr>
      <vt:lpstr>Times New Roman</vt:lpstr>
      <vt:lpstr>Wingdings</vt:lpstr>
      <vt:lpstr>Wingdings 2</vt:lpstr>
      <vt:lpstr>BjornVTI</vt:lpstr>
      <vt:lpstr>6_Office Theme</vt:lpstr>
      <vt:lpstr>Office Theme</vt:lpstr>
      <vt:lpstr>1_Office Theme</vt:lpstr>
      <vt:lpstr>Dividend</vt:lpstr>
      <vt:lpstr>Badge</vt:lpstr>
      <vt:lpstr>3_Office Theme</vt:lpstr>
      <vt:lpstr>Default Design</vt:lpstr>
      <vt:lpstr>4_Office Theme</vt:lpstr>
      <vt:lpstr>Foundations for Excellent Teaching  AALS Workshop for New Teachers</vt:lpstr>
      <vt:lpstr>Pedagogical Caring in the Law School Classroom</vt:lpstr>
      <vt:lpstr>PowerPoint Presentation</vt:lpstr>
      <vt:lpstr>A Case for Caring in the Law school Classroom</vt:lpstr>
      <vt:lpstr>PowerPoint Presentation</vt:lpstr>
      <vt:lpstr> Literature Summary   </vt:lpstr>
      <vt:lpstr>PowerPoint Presentation</vt:lpstr>
      <vt:lpstr>PowerPoint Presentation</vt:lpstr>
      <vt:lpstr>Student Survey </vt:lpstr>
      <vt:lpstr>Pedagogical Caring</vt:lpstr>
      <vt:lpstr>Motivation Essentials</vt:lpstr>
      <vt:lpstr>Learning Theory</vt:lpstr>
      <vt:lpstr>Novelty</vt:lpstr>
      <vt:lpstr>Creating a Culture of Caring in the Classroom</vt:lpstr>
      <vt:lpstr>Artifacts</vt:lpstr>
      <vt:lpstr>PowerPoint Presentation</vt:lpstr>
      <vt:lpstr>Autonomy</vt:lpstr>
      <vt:lpstr>PowerPoint Presentation</vt:lpstr>
      <vt:lpstr>ABA Standards 302 and Interp.</vt:lpstr>
      <vt:lpstr>Jonathan  Bornstein, ESQ.</vt:lpstr>
      <vt:lpstr>PowerPoint Presentation</vt:lpstr>
      <vt:lpstr>ASSESSMENT            Retrieval practice: 5 Minute Miracle</vt:lpstr>
      <vt:lpstr>PowerPoint Presentation</vt:lpstr>
      <vt:lpstr>PowerPoint Presentation</vt:lpstr>
      <vt:lpstr>PowerPoint Presentation</vt:lpstr>
      <vt:lpstr>PowerPoint Presentation</vt:lpstr>
      <vt:lpstr>PowerPoint Presentation</vt:lpstr>
      <vt:lpstr>Community </vt:lpstr>
      <vt:lpstr>PowerPoint Presentation</vt:lpstr>
      <vt:lpstr>PowerPoint Presentation</vt:lpstr>
      <vt:lpstr>Inclusive Teaching: Micro-inclusions </vt:lpstr>
      <vt:lpstr>PowerPoint Presentation</vt:lpstr>
      <vt:lpstr>PowerPoint Presentation</vt:lpstr>
      <vt:lpstr>PowerPoint Presentation</vt:lpstr>
      <vt:lpstr>PowerPoint Presentation</vt:lpstr>
      <vt:lpstr>PowerPoint Presentation</vt:lpstr>
      <vt:lpstr>Self-Care</vt:lpstr>
      <vt:lpstr>PowerPoint Presentation</vt:lpstr>
      <vt:lpstr>How can you create a culture of caring in your  classroom?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Pedagogical Caring in the Law School Classroom</dc:title>
  <dc:creator>Olympia Duhart</dc:creator>
  <cp:lastModifiedBy>Olympia Duhart</cp:lastModifiedBy>
  <cp:revision>7</cp:revision>
  <cp:lastPrinted>2024-06-06T09:42:56Z</cp:lastPrinted>
  <dcterms:created xsi:type="dcterms:W3CDTF">2023-02-04T23:21:59Z</dcterms:created>
  <dcterms:modified xsi:type="dcterms:W3CDTF">2024-06-12T21:42:26Z</dcterms:modified>
</cp:coreProperties>
</file>